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6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</p:sldIdLst>
  <p:sldSz cy="5143500" cx="9144000"/>
  <p:notesSz cx="6858000" cy="9144000"/>
  <p:embeddedFontLst>
    <p:embeddedFont>
      <p:font typeface="Anaheim"/>
      <p:regular r:id="rId24"/>
    </p:embeddedFont>
    <p:embeddedFont>
      <p:font typeface="Arvo"/>
      <p:regular r:id="rId25"/>
      <p:bold r:id="rId26"/>
      <p:italic r:id="rId27"/>
      <p:boldItalic r:id="rId28"/>
    </p:embeddedFont>
    <p:embeddedFont>
      <p:font typeface="Hind"/>
      <p:regular r:id="rId29"/>
      <p:bold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font" Target="fonts/Anaheim-regular.fntdata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Arvo-bold.fntdata"/><Relationship Id="rId25" Type="http://schemas.openxmlformats.org/officeDocument/2006/relationships/font" Target="fonts/Arvo-regular.fntdata"/><Relationship Id="rId28" Type="http://schemas.openxmlformats.org/officeDocument/2006/relationships/font" Target="fonts/Arvo-boldItalic.fntdata"/><Relationship Id="rId27" Type="http://schemas.openxmlformats.org/officeDocument/2006/relationships/font" Target="fonts/Arvo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Hind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0" Type="http://schemas.openxmlformats.org/officeDocument/2006/relationships/font" Target="fonts/Hind-bold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e96fd93d6a_0_187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e96fd93d6a_0_187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241383d5840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241383d5840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2413b34fece_3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2413b34fece_3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2413b34fece_3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2413b34fece_3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2413b34fece_3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2413b34fece_3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2413b34fece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2413b34fece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2413b34fece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2413b34fece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2413b34fece_3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2413b34fece_3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2412f468533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2412f468533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2413b34fece_3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2413b34fece_3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2412f468533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2412f468533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2412f468533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2412f468533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2412f46853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2412f46853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241383d5840_4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241383d5840_4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241383d5840_4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241383d5840_4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241383d5840_4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241383d5840_4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2412f468533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2412f468533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2413b34fece_3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2413b34fece_3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2413b34fece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2413b34fece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" name="Google Shape;10;p2"/>
          <p:cNvGrpSpPr/>
          <p:nvPr/>
        </p:nvGrpSpPr>
        <p:grpSpPr>
          <a:xfrm>
            <a:off x="164250" y="145200"/>
            <a:ext cx="8815500" cy="4853100"/>
            <a:chOff x="164250" y="145200"/>
            <a:chExt cx="8815500" cy="4853100"/>
          </a:xfrm>
        </p:grpSpPr>
        <p:sp>
          <p:nvSpPr>
            <p:cNvPr id="11" name="Google Shape;11;p2"/>
            <p:cNvSpPr/>
            <p:nvPr/>
          </p:nvSpPr>
          <p:spPr>
            <a:xfrm>
              <a:off x="164250" y="145200"/>
              <a:ext cx="8815500" cy="4853100"/>
            </a:xfrm>
            <a:prstGeom prst="rect">
              <a:avLst/>
            </a:prstGeom>
            <a:noFill/>
            <a:ln cap="flat" cmpd="sng" w="38100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261000" y="245100"/>
              <a:ext cx="8622000" cy="4653300"/>
            </a:xfrm>
            <a:prstGeom prst="rect">
              <a:avLst/>
            </a:prstGeom>
            <a:noFill/>
            <a:ln cap="flat" cmpd="sng" w="28575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3" name="Google Shape;13;p2"/>
          <p:cNvPicPr preferRelativeResize="0"/>
          <p:nvPr/>
        </p:nvPicPr>
        <p:blipFill>
          <a:blip r:embed="rId2">
            <a:alphaModFix amt="86000"/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2"/>
          <p:cNvSpPr txBox="1"/>
          <p:nvPr>
            <p:ph type="ctrTitle"/>
          </p:nvPr>
        </p:nvSpPr>
        <p:spPr>
          <a:xfrm>
            <a:off x="3628700" y="1563483"/>
            <a:ext cx="4795200" cy="139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4200">
                <a:solidFill>
                  <a:srgbClr val="372814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4029800" y="3487470"/>
            <a:ext cx="3993000" cy="45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1" name="Google Shape;91;p11"/>
          <p:cNvGrpSpPr/>
          <p:nvPr/>
        </p:nvGrpSpPr>
        <p:grpSpPr>
          <a:xfrm>
            <a:off x="164250" y="145200"/>
            <a:ext cx="8815500" cy="4853100"/>
            <a:chOff x="164250" y="145200"/>
            <a:chExt cx="8815500" cy="4853100"/>
          </a:xfrm>
        </p:grpSpPr>
        <p:sp>
          <p:nvSpPr>
            <p:cNvPr id="92" name="Google Shape;92;p11"/>
            <p:cNvSpPr/>
            <p:nvPr/>
          </p:nvSpPr>
          <p:spPr>
            <a:xfrm>
              <a:off x="164250" y="145200"/>
              <a:ext cx="8815500" cy="4853100"/>
            </a:xfrm>
            <a:prstGeom prst="rect">
              <a:avLst/>
            </a:prstGeom>
            <a:noFill/>
            <a:ln cap="flat" cmpd="sng" w="38100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11"/>
            <p:cNvSpPr/>
            <p:nvPr/>
          </p:nvSpPr>
          <p:spPr>
            <a:xfrm>
              <a:off x="261000" y="245100"/>
              <a:ext cx="8622000" cy="4653300"/>
            </a:xfrm>
            <a:prstGeom prst="rect">
              <a:avLst/>
            </a:prstGeom>
            <a:noFill/>
            <a:ln cap="flat" cmpd="sng" w="28575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94" name="Google Shape;94;p11"/>
          <p:cNvPicPr preferRelativeResize="0"/>
          <p:nvPr/>
        </p:nvPicPr>
        <p:blipFill>
          <a:blip r:embed="rId2">
            <a:alphaModFix amt="86000"/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1"/>
          <p:cNvSpPr txBox="1"/>
          <p:nvPr>
            <p:ph hasCustomPrompt="1" type="title"/>
          </p:nvPr>
        </p:nvSpPr>
        <p:spPr>
          <a:xfrm>
            <a:off x="1896250" y="2807350"/>
            <a:ext cx="5347200" cy="112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87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96" name="Google Shape;96;p11"/>
          <p:cNvSpPr txBox="1"/>
          <p:nvPr>
            <p:ph idx="1" type="subTitle"/>
          </p:nvPr>
        </p:nvSpPr>
        <p:spPr>
          <a:xfrm>
            <a:off x="2319325" y="4158575"/>
            <a:ext cx="4509300" cy="31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0" name="Google Shape;100;p13"/>
          <p:cNvGrpSpPr/>
          <p:nvPr/>
        </p:nvGrpSpPr>
        <p:grpSpPr>
          <a:xfrm>
            <a:off x="164250" y="145200"/>
            <a:ext cx="8815500" cy="4853100"/>
            <a:chOff x="164250" y="145200"/>
            <a:chExt cx="8815500" cy="4853100"/>
          </a:xfrm>
        </p:grpSpPr>
        <p:sp>
          <p:nvSpPr>
            <p:cNvPr id="101" name="Google Shape;101;p13"/>
            <p:cNvSpPr/>
            <p:nvPr/>
          </p:nvSpPr>
          <p:spPr>
            <a:xfrm>
              <a:off x="164250" y="145200"/>
              <a:ext cx="8815500" cy="4853100"/>
            </a:xfrm>
            <a:prstGeom prst="rect">
              <a:avLst/>
            </a:prstGeom>
            <a:noFill/>
            <a:ln cap="flat" cmpd="sng" w="38100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3"/>
            <p:cNvSpPr/>
            <p:nvPr/>
          </p:nvSpPr>
          <p:spPr>
            <a:xfrm>
              <a:off x="261000" y="245100"/>
              <a:ext cx="8622000" cy="4653300"/>
            </a:xfrm>
            <a:prstGeom prst="rect">
              <a:avLst/>
            </a:prstGeom>
            <a:noFill/>
            <a:ln cap="flat" cmpd="sng" w="28575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03" name="Google Shape;103;p13"/>
          <p:cNvPicPr preferRelativeResize="0"/>
          <p:nvPr/>
        </p:nvPicPr>
        <p:blipFill>
          <a:blip r:embed="rId2">
            <a:alphaModFix amt="86000"/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3"/>
          <p:cNvSpPr txBox="1"/>
          <p:nvPr>
            <p:ph type="title"/>
          </p:nvPr>
        </p:nvSpPr>
        <p:spPr>
          <a:xfrm>
            <a:off x="3907493" y="1578615"/>
            <a:ext cx="2065200" cy="3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05" name="Google Shape;105;p13"/>
          <p:cNvSpPr txBox="1"/>
          <p:nvPr>
            <p:ph hasCustomPrompt="1" idx="2" type="title"/>
          </p:nvPr>
        </p:nvSpPr>
        <p:spPr>
          <a:xfrm>
            <a:off x="4599561" y="935771"/>
            <a:ext cx="6660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6" name="Google Shape;106;p13"/>
          <p:cNvSpPr txBox="1"/>
          <p:nvPr>
            <p:ph idx="1" type="subTitle"/>
          </p:nvPr>
        </p:nvSpPr>
        <p:spPr>
          <a:xfrm>
            <a:off x="3907493" y="2032690"/>
            <a:ext cx="20652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13"/>
          <p:cNvSpPr txBox="1"/>
          <p:nvPr>
            <p:ph idx="3" type="title"/>
          </p:nvPr>
        </p:nvSpPr>
        <p:spPr>
          <a:xfrm>
            <a:off x="6350393" y="1578611"/>
            <a:ext cx="2065200" cy="3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08" name="Google Shape;108;p13"/>
          <p:cNvSpPr txBox="1"/>
          <p:nvPr>
            <p:ph hasCustomPrompt="1" idx="4" type="title"/>
          </p:nvPr>
        </p:nvSpPr>
        <p:spPr>
          <a:xfrm>
            <a:off x="7050143" y="935771"/>
            <a:ext cx="6660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9" name="Google Shape;109;p13"/>
          <p:cNvSpPr txBox="1"/>
          <p:nvPr>
            <p:ph idx="5" type="subTitle"/>
          </p:nvPr>
        </p:nvSpPr>
        <p:spPr>
          <a:xfrm>
            <a:off x="6350393" y="2028615"/>
            <a:ext cx="20652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13"/>
          <p:cNvSpPr txBox="1"/>
          <p:nvPr>
            <p:ph idx="6" type="title"/>
          </p:nvPr>
        </p:nvSpPr>
        <p:spPr>
          <a:xfrm>
            <a:off x="3907493" y="3572193"/>
            <a:ext cx="2065200" cy="3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11" name="Google Shape;111;p13"/>
          <p:cNvSpPr txBox="1"/>
          <p:nvPr>
            <p:ph hasCustomPrompt="1" idx="7" type="title"/>
          </p:nvPr>
        </p:nvSpPr>
        <p:spPr>
          <a:xfrm>
            <a:off x="4607243" y="2922761"/>
            <a:ext cx="6660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2" name="Google Shape;112;p13"/>
          <p:cNvSpPr txBox="1"/>
          <p:nvPr>
            <p:ph idx="8" type="subTitle"/>
          </p:nvPr>
        </p:nvSpPr>
        <p:spPr>
          <a:xfrm>
            <a:off x="3907493" y="4026118"/>
            <a:ext cx="20652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13"/>
          <p:cNvSpPr txBox="1"/>
          <p:nvPr>
            <p:ph idx="9" type="title"/>
          </p:nvPr>
        </p:nvSpPr>
        <p:spPr>
          <a:xfrm>
            <a:off x="6350393" y="3568118"/>
            <a:ext cx="2065200" cy="3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14" name="Google Shape;114;p13"/>
          <p:cNvSpPr txBox="1"/>
          <p:nvPr>
            <p:ph hasCustomPrompt="1" idx="13" type="title"/>
          </p:nvPr>
        </p:nvSpPr>
        <p:spPr>
          <a:xfrm>
            <a:off x="7050143" y="2918686"/>
            <a:ext cx="6660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5" name="Google Shape;115;p13"/>
          <p:cNvSpPr txBox="1"/>
          <p:nvPr>
            <p:ph idx="14" type="subTitle"/>
          </p:nvPr>
        </p:nvSpPr>
        <p:spPr>
          <a:xfrm>
            <a:off x="6350393" y="4022043"/>
            <a:ext cx="20652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13"/>
          <p:cNvSpPr txBox="1"/>
          <p:nvPr>
            <p:ph idx="15" type="title"/>
          </p:nvPr>
        </p:nvSpPr>
        <p:spPr>
          <a:xfrm>
            <a:off x="720000" y="734371"/>
            <a:ext cx="2899800" cy="91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1">
    <p:bg>
      <p:bgPr>
        <a:solidFill>
          <a:schemeClr val="lt1"/>
        </a:solid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9" name="Google Shape;119;p14"/>
          <p:cNvGrpSpPr/>
          <p:nvPr/>
        </p:nvGrpSpPr>
        <p:grpSpPr>
          <a:xfrm>
            <a:off x="164250" y="145200"/>
            <a:ext cx="8815500" cy="4853100"/>
            <a:chOff x="164250" y="145200"/>
            <a:chExt cx="8815500" cy="4853100"/>
          </a:xfrm>
        </p:grpSpPr>
        <p:sp>
          <p:nvSpPr>
            <p:cNvPr id="120" name="Google Shape;120;p14"/>
            <p:cNvSpPr/>
            <p:nvPr/>
          </p:nvSpPr>
          <p:spPr>
            <a:xfrm>
              <a:off x="164250" y="145200"/>
              <a:ext cx="8815500" cy="4853100"/>
            </a:xfrm>
            <a:prstGeom prst="rect">
              <a:avLst/>
            </a:prstGeom>
            <a:noFill/>
            <a:ln cap="flat" cmpd="sng" w="38100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4"/>
            <p:cNvSpPr/>
            <p:nvPr/>
          </p:nvSpPr>
          <p:spPr>
            <a:xfrm>
              <a:off x="261000" y="245100"/>
              <a:ext cx="8622000" cy="4653300"/>
            </a:xfrm>
            <a:prstGeom prst="rect">
              <a:avLst/>
            </a:prstGeom>
            <a:noFill/>
            <a:ln cap="flat" cmpd="sng" w="28575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22" name="Google Shape;122;p14"/>
          <p:cNvPicPr preferRelativeResize="0"/>
          <p:nvPr/>
        </p:nvPicPr>
        <p:blipFill>
          <a:blip r:embed="rId2">
            <a:alphaModFix amt="86000"/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4"/>
          <p:cNvSpPr txBox="1"/>
          <p:nvPr>
            <p:ph type="title"/>
          </p:nvPr>
        </p:nvSpPr>
        <p:spPr>
          <a:xfrm>
            <a:off x="4475196" y="3245996"/>
            <a:ext cx="3852000" cy="34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24" name="Google Shape;124;p14"/>
          <p:cNvSpPr txBox="1"/>
          <p:nvPr>
            <p:ph idx="1" type="subTitle"/>
          </p:nvPr>
        </p:nvSpPr>
        <p:spPr>
          <a:xfrm>
            <a:off x="4433550" y="1729646"/>
            <a:ext cx="3905100" cy="144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2_1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7" name="Google Shape;127;p15"/>
          <p:cNvGrpSpPr/>
          <p:nvPr/>
        </p:nvGrpSpPr>
        <p:grpSpPr>
          <a:xfrm>
            <a:off x="164250" y="145200"/>
            <a:ext cx="8815500" cy="4853100"/>
            <a:chOff x="164250" y="145200"/>
            <a:chExt cx="8815500" cy="4853100"/>
          </a:xfrm>
        </p:grpSpPr>
        <p:sp>
          <p:nvSpPr>
            <p:cNvPr id="128" name="Google Shape;128;p15"/>
            <p:cNvSpPr/>
            <p:nvPr/>
          </p:nvSpPr>
          <p:spPr>
            <a:xfrm>
              <a:off x="164250" y="145200"/>
              <a:ext cx="8815500" cy="4853100"/>
            </a:xfrm>
            <a:prstGeom prst="rect">
              <a:avLst/>
            </a:prstGeom>
            <a:noFill/>
            <a:ln cap="flat" cmpd="sng" w="38100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15"/>
            <p:cNvSpPr/>
            <p:nvPr/>
          </p:nvSpPr>
          <p:spPr>
            <a:xfrm>
              <a:off x="261000" y="245100"/>
              <a:ext cx="8622000" cy="4653300"/>
            </a:xfrm>
            <a:prstGeom prst="rect">
              <a:avLst/>
            </a:prstGeom>
            <a:noFill/>
            <a:ln cap="flat" cmpd="sng" w="28575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30" name="Google Shape;130;p15"/>
          <p:cNvPicPr preferRelativeResize="0"/>
          <p:nvPr/>
        </p:nvPicPr>
        <p:blipFill>
          <a:blip r:embed="rId2">
            <a:alphaModFix amt="86000"/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15"/>
          <p:cNvSpPr txBox="1"/>
          <p:nvPr>
            <p:ph type="title"/>
          </p:nvPr>
        </p:nvSpPr>
        <p:spPr>
          <a:xfrm>
            <a:off x="4568826" y="1370925"/>
            <a:ext cx="3405300" cy="199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2" name="Google Shape;132;p15"/>
          <p:cNvSpPr txBox="1"/>
          <p:nvPr>
            <p:ph idx="1" type="subTitle"/>
          </p:nvPr>
        </p:nvSpPr>
        <p:spPr>
          <a:xfrm>
            <a:off x="4568836" y="3411596"/>
            <a:ext cx="3692400" cy="66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2_1_1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5" name="Google Shape;135;p16"/>
          <p:cNvGrpSpPr/>
          <p:nvPr/>
        </p:nvGrpSpPr>
        <p:grpSpPr>
          <a:xfrm>
            <a:off x="164250" y="145200"/>
            <a:ext cx="8815500" cy="4853100"/>
            <a:chOff x="164250" y="145200"/>
            <a:chExt cx="8815500" cy="4853100"/>
          </a:xfrm>
        </p:grpSpPr>
        <p:sp>
          <p:nvSpPr>
            <p:cNvPr id="136" name="Google Shape;136;p16"/>
            <p:cNvSpPr/>
            <p:nvPr/>
          </p:nvSpPr>
          <p:spPr>
            <a:xfrm>
              <a:off x="164250" y="145200"/>
              <a:ext cx="8815500" cy="4853100"/>
            </a:xfrm>
            <a:prstGeom prst="rect">
              <a:avLst/>
            </a:prstGeom>
            <a:noFill/>
            <a:ln cap="flat" cmpd="sng" w="38100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16"/>
            <p:cNvSpPr/>
            <p:nvPr/>
          </p:nvSpPr>
          <p:spPr>
            <a:xfrm>
              <a:off x="261000" y="245100"/>
              <a:ext cx="8622000" cy="4653300"/>
            </a:xfrm>
            <a:prstGeom prst="rect">
              <a:avLst/>
            </a:prstGeom>
            <a:noFill/>
            <a:ln cap="flat" cmpd="sng" w="28575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38" name="Google Shape;138;p16"/>
          <p:cNvPicPr preferRelativeResize="0"/>
          <p:nvPr/>
        </p:nvPicPr>
        <p:blipFill>
          <a:blip r:embed="rId2">
            <a:alphaModFix amt="86000"/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16"/>
          <p:cNvSpPr txBox="1"/>
          <p:nvPr>
            <p:ph type="title"/>
          </p:nvPr>
        </p:nvSpPr>
        <p:spPr>
          <a:xfrm>
            <a:off x="956747" y="1565529"/>
            <a:ext cx="3471000" cy="69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0" name="Google Shape;140;p16"/>
          <p:cNvSpPr txBox="1"/>
          <p:nvPr>
            <p:ph idx="1" type="subTitle"/>
          </p:nvPr>
        </p:nvSpPr>
        <p:spPr>
          <a:xfrm>
            <a:off x="956747" y="2290654"/>
            <a:ext cx="3471000" cy="127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10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3" name="Google Shape;143;p17"/>
          <p:cNvGrpSpPr/>
          <p:nvPr/>
        </p:nvGrpSpPr>
        <p:grpSpPr>
          <a:xfrm>
            <a:off x="164250" y="145200"/>
            <a:ext cx="8815500" cy="4853100"/>
            <a:chOff x="164250" y="145200"/>
            <a:chExt cx="8815500" cy="4853100"/>
          </a:xfrm>
        </p:grpSpPr>
        <p:sp>
          <p:nvSpPr>
            <p:cNvPr id="144" name="Google Shape;144;p17"/>
            <p:cNvSpPr/>
            <p:nvPr/>
          </p:nvSpPr>
          <p:spPr>
            <a:xfrm>
              <a:off x="164250" y="145200"/>
              <a:ext cx="8815500" cy="4853100"/>
            </a:xfrm>
            <a:prstGeom prst="rect">
              <a:avLst/>
            </a:prstGeom>
            <a:noFill/>
            <a:ln cap="flat" cmpd="sng" w="38100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7"/>
            <p:cNvSpPr/>
            <p:nvPr/>
          </p:nvSpPr>
          <p:spPr>
            <a:xfrm>
              <a:off x="261000" y="245100"/>
              <a:ext cx="8622000" cy="4653300"/>
            </a:xfrm>
            <a:prstGeom prst="rect">
              <a:avLst/>
            </a:prstGeom>
            <a:noFill/>
            <a:ln cap="flat" cmpd="sng" w="28575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46" name="Google Shape;146;p17"/>
          <p:cNvPicPr preferRelativeResize="0"/>
          <p:nvPr/>
        </p:nvPicPr>
        <p:blipFill>
          <a:blip r:embed="rId2">
            <a:alphaModFix amt="86000"/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17"/>
          <p:cNvSpPr txBox="1"/>
          <p:nvPr>
            <p:ph type="title"/>
          </p:nvPr>
        </p:nvSpPr>
        <p:spPr>
          <a:xfrm>
            <a:off x="720000" y="543572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8" name="Google Shape;148;p17"/>
          <p:cNvSpPr txBox="1"/>
          <p:nvPr>
            <p:ph idx="1" type="body"/>
          </p:nvPr>
        </p:nvSpPr>
        <p:spPr>
          <a:xfrm>
            <a:off x="720000" y="1277800"/>
            <a:ext cx="3852000" cy="332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★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49" name="Google Shape;149;p17"/>
          <p:cNvSpPr txBox="1"/>
          <p:nvPr>
            <p:ph idx="2" type="body"/>
          </p:nvPr>
        </p:nvSpPr>
        <p:spPr>
          <a:xfrm>
            <a:off x="4572000" y="1278075"/>
            <a:ext cx="3852000" cy="169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304800" lvl="0" marL="457200" marR="508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★"/>
              <a:defRPr sz="12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grpSp>
        <p:nvGrpSpPr>
          <p:cNvPr id="150" name="Google Shape;150;p17"/>
          <p:cNvGrpSpPr/>
          <p:nvPr/>
        </p:nvGrpSpPr>
        <p:grpSpPr>
          <a:xfrm>
            <a:off x="720072" y="540000"/>
            <a:ext cx="7704093" cy="577207"/>
            <a:chOff x="3667800" y="1583575"/>
            <a:chExt cx="4756200" cy="577207"/>
          </a:xfrm>
        </p:grpSpPr>
        <p:cxnSp>
          <p:nvCxnSpPr>
            <p:cNvPr id="151" name="Google Shape;151;p17"/>
            <p:cNvCxnSpPr/>
            <p:nvPr/>
          </p:nvCxnSpPr>
          <p:spPr>
            <a:xfrm>
              <a:off x="3667800" y="1583575"/>
              <a:ext cx="4756200" cy="0"/>
            </a:xfrm>
            <a:prstGeom prst="straightConnector1">
              <a:avLst/>
            </a:prstGeom>
            <a:noFill/>
            <a:ln cap="flat" cmpd="sng" w="38100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2" name="Google Shape;152;p17"/>
            <p:cNvCxnSpPr/>
            <p:nvPr/>
          </p:nvCxnSpPr>
          <p:spPr>
            <a:xfrm>
              <a:off x="3667800" y="2160782"/>
              <a:ext cx="4756200" cy="0"/>
            </a:xfrm>
            <a:prstGeom prst="straightConnector1">
              <a:avLst/>
            </a:prstGeom>
            <a:noFill/>
            <a:ln cap="flat" cmpd="sng" w="38100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10_1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5" name="Google Shape;155;p18"/>
          <p:cNvGrpSpPr/>
          <p:nvPr/>
        </p:nvGrpSpPr>
        <p:grpSpPr>
          <a:xfrm>
            <a:off x="164250" y="145200"/>
            <a:ext cx="8815500" cy="4853100"/>
            <a:chOff x="164250" y="145200"/>
            <a:chExt cx="8815500" cy="4853100"/>
          </a:xfrm>
        </p:grpSpPr>
        <p:sp>
          <p:nvSpPr>
            <p:cNvPr id="156" name="Google Shape;156;p18"/>
            <p:cNvSpPr/>
            <p:nvPr/>
          </p:nvSpPr>
          <p:spPr>
            <a:xfrm>
              <a:off x="164250" y="145200"/>
              <a:ext cx="8815500" cy="4853100"/>
            </a:xfrm>
            <a:prstGeom prst="rect">
              <a:avLst/>
            </a:prstGeom>
            <a:noFill/>
            <a:ln cap="flat" cmpd="sng" w="38100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8"/>
            <p:cNvSpPr/>
            <p:nvPr/>
          </p:nvSpPr>
          <p:spPr>
            <a:xfrm>
              <a:off x="261000" y="245100"/>
              <a:ext cx="8622000" cy="4653300"/>
            </a:xfrm>
            <a:prstGeom prst="rect">
              <a:avLst/>
            </a:prstGeom>
            <a:noFill/>
            <a:ln cap="flat" cmpd="sng" w="28575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58" name="Google Shape;158;p18"/>
          <p:cNvPicPr preferRelativeResize="0"/>
          <p:nvPr/>
        </p:nvPicPr>
        <p:blipFill>
          <a:blip r:embed="rId2">
            <a:alphaModFix amt="86000"/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18"/>
          <p:cNvSpPr txBox="1"/>
          <p:nvPr>
            <p:ph type="title"/>
          </p:nvPr>
        </p:nvSpPr>
        <p:spPr>
          <a:xfrm>
            <a:off x="720000" y="541786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8"/>
          <p:cNvSpPr txBox="1"/>
          <p:nvPr>
            <p:ph idx="1" type="body"/>
          </p:nvPr>
        </p:nvSpPr>
        <p:spPr>
          <a:xfrm>
            <a:off x="720000" y="1596525"/>
            <a:ext cx="3597300" cy="2639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★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1" name="Google Shape;161;p18"/>
          <p:cNvSpPr txBox="1"/>
          <p:nvPr>
            <p:ph idx="2" type="body"/>
          </p:nvPr>
        </p:nvSpPr>
        <p:spPr>
          <a:xfrm>
            <a:off x="4826700" y="1596525"/>
            <a:ext cx="3597300" cy="2639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304800" lvl="0" marL="457200" marR="508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★"/>
              <a:defRPr sz="12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grpSp>
        <p:nvGrpSpPr>
          <p:cNvPr id="162" name="Google Shape;162;p18"/>
          <p:cNvGrpSpPr/>
          <p:nvPr/>
        </p:nvGrpSpPr>
        <p:grpSpPr>
          <a:xfrm>
            <a:off x="720072" y="540000"/>
            <a:ext cx="7704093" cy="577207"/>
            <a:chOff x="3667800" y="1583575"/>
            <a:chExt cx="4756200" cy="577207"/>
          </a:xfrm>
        </p:grpSpPr>
        <p:cxnSp>
          <p:nvCxnSpPr>
            <p:cNvPr id="163" name="Google Shape;163;p18"/>
            <p:cNvCxnSpPr/>
            <p:nvPr/>
          </p:nvCxnSpPr>
          <p:spPr>
            <a:xfrm>
              <a:off x="3667800" y="1583575"/>
              <a:ext cx="4756200" cy="0"/>
            </a:xfrm>
            <a:prstGeom prst="straightConnector1">
              <a:avLst/>
            </a:prstGeom>
            <a:noFill/>
            <a:ln cap="flat" cmpd="sng" w="38100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4" name="Google Shape;164;p18"/>
            <p:cNvCxnSpPr/>
            <p:nvPr/>
          </p:nvCxnSpPr>
          <p:spPr>
            <a:xfrm>
              <a:off x="3667800" y="2160782"/>
              <a:ext cx="4756200" cy="0"/>
            </a:xfrm>
            <a:prstGeom prst="straightConnector1">
              <a:avLst/>
            </a:prstGeom>
            <a:noFill/>
            <a:ln cap="flat" cmpd="sng" w="38100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3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7" name="Google Shape;167;p19"/>
          <p:cNvGrpSpPr/>
          <p:nvPr/>
        </p:nvGrpSpPr>
        <p:grpSpPr>
          <a:xfrm>
            <a:off x="164250" y="145200"/>
            <a:ext cx="8815500" cy="4853100"/>
            <a:chOff x="164250" y="145200"/>
            <a:chExt cx="8815500" cy="4853100"/>
          </a:xfrm>
        </p:grpSpPr>
        <p:sp>
          <p:nvSpPr>
            <p:cNvPr id="168" name="Google Shape;168;p19"/>
            <p:cNvSpPr/>
            <p:nvPr/>
          </p:nvSpPr>
          <p:spPr>
            <a:xfrm>
              <a:off x="164250" y="145200"/>
              <a:ext cx="8815500" cy="4853100"/>
            </a:xfrm>
            <a:prstGeom prst="rect">
              <a:avLst/>
            </a:prstGeom>
            <a:noFill/>
            <a:ln cap="flat" cmpd="sng" w="38100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19"/>
            <p:cNvSpPr/>
            <p:nvPr/>
          </p:nvSpPr>
          <p:spPr>
            <a:xfrm>
              <a:off x="261000" y="245100"/>
              <a:ext cx="8622000" cy="4653300"/>
            </a:xfrm>
            <a:prstGeom prst="rect">
              <a:avLst/>
            </a:prstGeom>
            <a:noFill/>
            <a:ln cap="flat" cmpd="sng" w="28575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70" name="Google Shape;170;p19"/>
          <p:cNvPicPr preferRelativeResize="0"/>
          <p:nvPr/>
        </p:nvPicPr>
        <p:blipFill>
          <a:blip r:embed="rId2">
            <a:alphaModFix amt="86000"/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19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2" name="Google Shape;172;p19"/>
          <p:cNvSpPr txBox="1"/>
          <p:nvPr>
            <p:ph idx="2" type="title"/>
          </p:nvPr>
        </p:nvSpPr>
        <p:spPr>
          <a:xfrm>
            <a:off x="720000" y="2272658"/>
            <a:ext cx="2336400" cy="37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73" name="Google Shape;173;p19"/>
          <p:cNvSpPr txBox="1"/>
          <p:nvPr>
            <p:ph idx="1" type="subTitle"/>
          </p:nvPr>
        </p:nvSpPr>
        <p:spPr>
          <a:xfrm>
            <a:off x="720000" y="2710749"/>
            <a:ext cx="23364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4" name="Google Shape;174;p19"/>
          <p:cNvSpPr txBox="1"/>
          <p:nvPr>
            <p:ph idx="3" type="title"/>
          </p:nvPr>
        </p:nvSpPr>
        <p:spPr>
          <a:xfrm>
            <a:off x="3403800" y="2272658"/>
            <a:ext cx="2336400" cy="37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75" name="Google Shape;175;p19"/>
          <p:cNvSpPr txBox="1"/>
          <p:nvPr>
            <p:ph idx="4" type="subTitle"/>
          </p:nvPr>
        </p:nvSpPr>
        <p:spPr>
          <a:xfrm>
            <a:off x="3403800" y="2710749"/>
            <a:ext cx="23364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6" name="Google Shape;176;p19"/>
          <p:cNvSpPr txBox="1"/>
          <p:nvPr>
            <p:ph idx="5" type="title"/>
          </p:nvPr>
        </p:nvSpPr>
        <p:spPr>
          <a:xfrm>
            <a:off x="6087600" y="2272658"/>
            <a:ext cx="2336400" cy="37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77" name="Google Shape;177;p19"/>
          <p:cNvSpPr txBox="1"/>
          <p:nvPr>
            <p:ph idx="6" type="subTitle"/>
          </p:nvPr>
        </p:nvSpPr>
        <p:spPr>
          <a:xfrm>
            <a:off x="6087600" y="2710749"/>
            <a:ext cx="23364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3_1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0" name="Google Shape;180;p20"/>
          <p:cNvGrpSpPr/>
          <p:nvPr/>
        </p:nvGrpSpPr>
        <p:grpSpPr>
          <a:xfrm>
            <a:off x="164250" y="145200"/>
            <a:ext cx="8815500" cy="4853100"/>
            <a:chOff x="164250" y="145200"/>
            <a:chExt cx="8815500" cy="4853100"/>
          </a:xfrm>
        </p:grpSpPr>
        <p:sp>
          <p:nvSpPr>
            <p:cNvPr id="181" name="Google Shape;181;p20"/>
            <p:cNvSpPr/>
            <p:nvPr/>
          </p:nvSpPr>
          <p:spPr>
            <a:xfrm>
              <a:off x="164250" y="145200"/>
              <a:ext cx="8815500" cy="4853100"/>
            </a:xfrm>
            <a:prstGeom prst="rect">
              <a:avLst/>
            </a:prstGeom>
            <a:noFill/>
            <a:ln cap="flat" cmpd="sng" w="38100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20"/>
            <p:cNvSpPr/>
            <p:nvPr/>
          </p:nvSpPr>
          <p:spPr>
            <a:xfrm>
              <a:off x="261000" y="245100"/>
              <a:ext cx="8622000" cy="4653300"/>
            </a:xfrm>
            <a:prstGeom prst="rect">
              <a:avLst/>
            </a:prstGeom>
            <a:noFill/>
            <a:ln cap="flat" cmpd="sng" w="28575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83" name="Google Shape;183;p20"/>
          <p:cNvPicPr preferRelativeResize="0"/>
          <p:nvPr/>
        </p:nvPicPr>
        <p:blipFill>
          <a:blip r:embed="rId2">
            <a:alphaModFix amt="86000"/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0"/>
          <p:cNvSpPr txBox="1"/>
          <p:nvPr>
            <p:ph type="title"/>
          </p:nvPr>
        </p:nvSpPr>
        <p:spPr>
          <a:xfrm>
            <a:off x="720000" y="542977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5" name="Google Shape;185;p20"/>
          <p:cNvSpPr txBox="1"/>
          <p:nvPr>
            <p:ph idx="2" type="title"/>
          </p:nvPr>
        </p:nvSpPr>
        <p:spPr>
          <a:xfrm>
            <a:off x="1000226" y="2998125"/>
            <a:ext cx="17763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86" name="Google Shape;186;p20"/>
          <p:cNvSpPr txBox="1"/>
          <p:nvPr>
            <p:ph idx="1" type="subTitle"/>
          </p:nvPr>
        </p:nvSpPr>
        <p:spPr>
          <a:xfrm>
            <a:off x="1000226" y="3584650"/>
            <a:ext cx="17763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7" name="Google Shape;187;p20"/>
          <p:cNvSpPr txBox="1"/>
          <p:nvPr>
            <p:ph idx="3" type="title"/>
          </p:nvPr>
        </p:nvSpPr>
        <p:spPr>
          <a:xfrm>
            <a:off x="3684029" y="3529450"/>
            <a:ext cx="17763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88" name="Google Shape;188;p20"/>
          <p:cNvSpPr txBox="1"/>
          <p:nvPr>
            <p:ph idx="4" type="subTitle"/>
          </p:nvPr>
        </p:nvSpPr>
        <p:spPr>
          <a:xfrm>
            <a:off x="3684029" y="4115975"/>
            <a:ext cx="17763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9" name="Google Shape;189;p20"/>
          <p:cNvSpPr txBox="1"/>
          <p:nvPr>
            <p:ph idx="5" type="title"/>
          </p:nvPr>
        </p:nvSpPr>
        <p:spPr>
          <a:xfrm>
            <a:off x="6366586" y="2998125"/>
            <a:ext cx="17763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90" name="Google Shape;190;p20"/>
          <p:cNvSpPr txBox="1"/>
          <p:nvPr>
            <p:ph idx="6" type="subTitle"/>
          </p:nvPr>
        </p:nvSpPr>
        <p:spPr>
          <a:xfrm>
            <a:off x="6366586" y="3584650"/>
            <a:ext cx="17763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" name="Google Shape;18;p3"/>
          <p:cNvGrpSpPr/>
          <p:nvPr/>
        </p:nvGrpSpPr>
        <p:grpSpPr>
          <a:xfrm>
            <a:off x="164250" y="145200"/>
            <a:ext cx="8815500" cy="4853100"/>
            <a:chOff x="164250" y="145200"/>
            <a:chExt cx="8815500" cy="4853100"/>
          </a:xfrm>
        </p:grpSpPr>
        <p:sp>
          <p:nvSpPr>
            <p:cNvPr id="19" name="Google Shape;19;p3"/>
            <p:cNvSpPr/>
            <p:nvPr/>
          </p:nvSpPr>
          <p:spPr>
            <a:xfrm>
              <a:off x="164250" y="145200"/>
              <a:ext cx="8815500" cy="4853100"/>
            </a:xfrm>
            <a:prstGeom prst="rect">
              <a:avLst/>
            </a:prstGeom>
            <a:noFill/>
            <a:ln cap="flat" cmpd="sng" w="38100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>
              <a:off x="261000" y="245100"/>
              <a:ext cx="8622000" cy="4653300"/>
            </a:xfrm>
            <a:prstGeom prst="rect">
              <a:avLst/>
            </a:prstGeom>
            <a:noFill/>
            <a:ln cap="flat" cmpd="sng" w="28575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1" name="Google Shape;21;p3"/>
          <p:cNvPicPr preferRelativeResize="0"/>
          <p:nvPr/>
        </p:nvPicPr>
        <p:blipFill>
          <a:blip r:embed="rId2">
            <a:alphaModFix amt="86000"/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3"/>
          <p:cNvSpPr txBox="1"/>
          <p:nvPr>
            <p:ph type="title"/>
          </p:nvPr>
        </p:nvSpPr>
        <p:spPr>
          <a:xfrm>
            <a:off x="4153325" y="2393689"/>
            <a:ext cx="38565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3" name="Google Shape;23;p3"/>
          <p:cNvSpPr txBox="1"/>
          <p:nvPr>
            <p:ph hasCustomPrompt="1" idx="2" type="title"/>
          </p:nvPr>
        </p:nvSpPr>
        <p:spPr>
          <a:xfrm>
            <a:off x="4153325" y="1551889"/>
            <a:ext cx="32517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6000"/>
              <a:buNone/>
              <a:defRPr sz="7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4" name="Google Shape;24;p3"/>
          <p:cNvSpPr txBox="1"/>
          <p:nvPr>
            <p:ph idx="1" type="subTitle"/>
          </p:nvPr>
        </p:nvSpPr>
        <p:spPr>
          <a:xfrm>
            <a:off x="4153325" y="3346239"/>
            <a:ext cx="2598300" cy="71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CUSTOM_3_1_1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3" name="Google Shape;193;p21"/>
          <p:cNvGrpSpPr/>
          <p:nvPr/>
        </p:nvGrpSpPr>
        <p:grpSpPr>
          <a:xfrm>
            <a:off x="164250" y="145200"/>
            <a:ext cx="8815500" cy="4853100"/>
            <a:chOff x="164250" y="145200"/>
            <a:chExt cx="8815500" cy="4853100"/>
          </a:xfrm>
        </p:grpSpPr>
        <p:sp>
          <p:nvSpPr>
            <p:cNvPr id="194" name="Google Shape;194;p21"/>
            <p:cNvSpPr/>
            <p:nvPr/>
          </p:nvSpPr>
          <p:spPr>
            <a:xfrm>
              <a:off x="164250" y="145200"/>
              <a:ext cx="8815500" cy="4853100"/>
            </a:xfrm>
            <a:prstGeom prst="rect">
              <a:avLst/>
            </a:prstGeom>
            <a:noFill/>
            <a:ln cap="flat" cmpd="sng" w="38100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21"/>
            <p:cNvSpPr/>
            <p:nvPr/>
          </p:nvSpPr>
          <p:spPr>
            <a:xfrm>
              <a:off x="261000" y="245100"/>
              <a:ext cx="8622000" cy="4653300"/>
            </a:xfrm>
            <a:prstGeom prst="rect">
              <a:avLst/>
            </a:prstGeom>
            <a:noFill/>
            <a:ln cap="flat" cmpd="sng" w="28575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96" name="Google Shape;196;p21"/>
          <p:cNvPicPr preferRelativeResize="0"/>
          <p:nvPr/>
        </p:nvPicPr>
        <p:blipFill>
          <a:blip r:embed="rId2">
            <a:alphaModFix amt="86000"/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1"/>
          <p:cNvSpPr txBox="1"/>
          <p:nvPr>
            <p:ph type="title"/>
          </p:nvPr>
        </p:nvSpPr>
        <p:spPr>
          <a:xfrm>
            <a:off x="720000" y="542016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8" name="Google Shape;198;p21"/>
          <p:cNvSpPr txBox="1"/>
          <p:nvPr>
            <p:ph idx="1" type="subTitle"/>
          </p:nvPr>
        </p:nvSpPr>
        <p:spPr>
          <a:xfrm>
            <a:off x="1886925" y="1894480"/>
            <a:ext cx="1743000" cy="43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9" name="Google Shape;199;p21"/>
          <p:cNvSpPr txBox="1"/>
          <p:nvPr>
            <p:ph hasCustomPrompt="1" idx="2" type="title"/>
          </p:nvPr>
        </p:nvSpPr>
        <p:spPr>
          <a:xfrm>
            <a:off x="1137882" y="1684375"/>
            <a:ext cx="483300" cy="43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200" name="Google Shape;200;p21"/>
          <p:cNvSpPr txBox="1"/>
          <p:nvPr>
            <p:ph idx="3" type="subTitle"/>
          </p:nvPr>
        </p:nvSpPr>
        <p:spPr>
          <a:xfrm>
            <a:off x="1886925" y="2931693"/>
            <a:ext cx="1743000" cy="43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1" name="Google Shape;201;p21"/>
          <p:cNvSpPr txBox="1"/>
          <p:nvPr>
            <p:ph hasCustomPrompt="1" idx="4" type="title"/>
          </p:nvPr>
        </p:nvSpPr>
        <p:spPr>
          <a:xfrm>
            <a:off x="1140453" y="2732610"/>
            <a:ext cx="483300" cy="43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202" name="Google Shape;202;p21"/>
          <p:cNvSpPr txBox="1"/>
          <p:nvPr>
            <p:ph idx="5" type="subTitle"/>
          </p:nvPr>
        </p:nvSpPr>
        <p:spPr>
          <a:xfrm>
            <a:off x="1886925" y="3987330"/>
            <a:ext cx="1743000" cy="43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3" name="Google Shape;203;p21"/>
          <p:cNvSpPr txBox="1"/>
          <p:nvPr>
            <p:ph hasCustomPrompt="1" idx="6" type="title"/>
          </p:nvPr>
        </p:nvSpPr>
        <p:spPr>
          <a:xfrm>
            <a:off x="1140453" y="3776666"/>
            <a:ext cx="483300" cy="43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204" name="Google Shape;204;p21"/>
          <p:cNvSpPr txBox="1"/>
          <p:nvPr>
            <p:ph idx="7" type="subTitle"/>
          </p:nvPr>
        </p:nvSpPr>
        <p:spPr>
          <a:xfrm>
            <a:off x="1886925" y="1475780"/>
            <a:ext cx="1743000" cy="43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vo"/>
              <a:buNone/>
              <a:defRPr b="1" sz="2000">
                <a:latin typeface="Arvo"/>
                <a:ea typeface="Arvo"/>
                <a:cs typeface="Arvo"/>
                <a:sym typeface="Arv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vo"/>
              <a:buNone/>
              <a:defRPr b="1" sz="2000">
                <a:latin typeface="Arvo"/>
                <a:ea typeface="Arvo"/>
                <a:cs typeface="Arvo"/>
                <a:sym typeface="Arv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vo"/>
              <a:buNone/>
              <a:defRPr b="1" sz="2000">
                <a:latin typeface="Arvo"/>
                <a:ea typeface="Arvo"/>
                <a:cs typeface="Arvo"/>
                <a:sym typeface="Arv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vo"/>
              <a:buNone/>
              <a:defRPr b="1" sz="2000">
                <a:latin typeface="Arvo"/>
                <a:ea typeface="Arvo"/>
                <a:cs typeface="Arvo"/>
                <a:sym typeface="Arv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vo"/>
              <a:buNone/>
              <a:defRPr b="1" sz="2000">
                <a:latin typeface="Arvo"/>
                <a:ea typeface="Arvo"/>
                <a:cs typeface="Arvo"/>
                <a:sym typeface="Arv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vo"/>
              <a:buNone/>
              <a:defRPr b="1" sz="2000">
                <a:latin typeface="Arvo"/>
                <a:ea typeface="Arvo"/>
                <a:cs typeface="Arvo"/>
                <a:sym typeface="Arv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vo"/>
              <a:buNone/>
              <a:defRPr b="1" sz="2000">
                <a:latin typeface="Arvo"/>
                <a:ea typeface="Arvo"/>
                <a:cs typeface="Arvo"/>
                <a:sym typeface="Arv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vo"/>
              <a:buNone/>
              <a:defRPr b="1" sz="2000">
                <a:latin typeface="Arvo"/>
                <a:ea typeface="Arvo"/>
                <a:cs typeface="Arvo"/>
                <a:sym typeface="Arv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vo"/>
              <a:buNone/>
              <a:defRPr b="1" sz="2000">
                <a:latin typeface="Arvo"/>
                <a:ea typeface="Arvo"/>
                <a:cs typeface="Arvo"/>
                <a:sym typeface="Arvo"/>
              </a:defRPr>
            </a:lvl9pPr>
          </a:lstStyle>
          <a:p/>
        </p:txBody>
      </p:sp>
      <p:sp>
        <p:nvSpPr>
          <p:cNvPr id="205" name="Google Shape;205;p21"/>
          <p:cNvSpPr txBox="1"/>
          <p:nvPr>
            <p:ph idx="8" type="subTitle"/>
          </p:nvPr>
        </p:nvSpPr>
        <p:spPr>
          <a:xfrm>
            <a:off x="1886925" y="2506964"/>
            <a:ext cx="1743000" cy="43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vo"/>
              <a:buNone/>
              <a:defRPr b="1" sz="2000">
                <a:latin typeface="Arvo"/>
                <a:ea typeface="Arvo"/>
                <a:cs typeface="Arvo"/>
                <a:sym typeface="Arv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vo"/>
              <a:buNone/>
              <a:defRPr b="1" sz="2000">
                <a:latin typeface="Arvo"/>
                <a:ea typeface="Arvo"/>
                <a:cs typeface="Arvo"/>
                <a:sym typeface="Arv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vo"/>
              <a:buNone/>
              <a:defRPr b="1" sz="2000">
                <a:latin typeface="Arvo"/>
                <a:ea typeface="Arvo"/>
                <a:cs typeface="Arvo"/>
                <a:sym typeface="Arv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vo"/>
              <a:buNone/>
              <a:defRPr b="1" sz="2000">
                <a:latin typeface="Arvo"/>
                <a:ea typeface="Arvo"/>
                <a:cs typeface="Arvo"/>
                <a:sym typeface="Arv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vo"/>
              <a:buNone/>
              <a:defRPr b="1" sz="2000">
                <a:latin typeface="Arvo"/>
                <a:ea typeface="Arvo"/>
                <a:cs typeface="Arvo"/>
                <a:sym typeface="Arv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vo"/>
              <a:buNone/>
              <a:defRPr b="1" sz="2000">
                <a:latin typeface="Arvo"/>
                <a:ea typeface="Arvo"/>
                <a:cs typeface="Arvo"/>
                <a:sym typeface="Arv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vo"/>
              <a:buNone/>
              <a:defRPr b="1" sz="2000">
                <a:latin typeface="Arvo"/>
                <a:ea typeface="Arvo"/>
                <a:cs typeface="Arvo"/>
                <a:sym typeface="Arv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vo"/>
              <a:buNone/>
              <a:defRPr b="1" sz="2000">
                <a:latin typeface="Arvo"/>
                <a:ea typeface="Arvo"/>
                <a:cs typeface="Arvo"/>
                <a:sym typeface="Arv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vo"/>
              <a:buNone/>
              <a:defRPr b="1" sz="2000">
                <a:latin typeface="Arvo"/>
                <a:ea typeface="Arvo"/>
                <a:cs typeface="Arvo"/>
                <a:sym typeface="Arvo"/>
              </a:defRPr>
            </a:lvl9pPr>
          </a:lstStyle>
          <a:p/>
        </p:txBody>
      </p:sp>
      <p:sp>
        <p:nvSpPr>
          <p:cNvPr id="206" name="Google Shape;206;p21"/>
          <p:cNvSpPr txBox="1"/>
          <p:nvPr>
            <p:ph idx="9" type="subTitle"/>
          </p:nvPr>
        </p:nvSpPr>
        <p:spPr>
          <a:xfrm>
            <a:off x="1886925" y="3565880"/>
            <a:ext cx="1743000" cy="43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vo"/>
              <a:buNone/>
              <a:defRPr b="1" sz="2000">
                <a:latin typeface="Arvo"/>
                <a:ea typeface="Arvo"/>
                <a:cs typeface="Arvo"/>
                <a:sym typeface="Arv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vo"/>
              <a:buNone/>
              <a:defRPr b="1" sz="2000">
                <a:latin typeface="Arvo"/>
                <a:ea typeface="Arvo"/>
                <a:cs typeface="Arvo"/>
                <a:sym typeface="Arv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vo"/>
              <a:buNone/>
              <a:defRPr b="1" sz="2000">
                <a:latin typeface="Arvo"/>
                <a:ea typeface="Arvo"/>
                <a:cs typeface="Arvo"/>
                <a:sym typeface="Arv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vo"/>
              <a:buNone/>
              <a:defRPr b="1" sz="2000">
                <a:latin typeface="Arvo"/>
                <a:ea typeface="Arvo"/>
                <a:cs typeface="Arvo"/>
                <a:sym typeface="Arv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vo"/>
              <a:buNone/>
              <a:defRPr b="1" sz="2000">
                <a:latin typeface="Arvo"/>
                <a:ea typeface="Arvo"/>
                <a:cs typeface="Arvo"/>
                <a:sym typeface="Arv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vo"/>
              <a:buNone/>
              <a:defRPr b="1" sz="2000">
                <a:latin typeface="Arvo"/>
                <a:ea typeface="Arvo"/>
                <a:cs typeface="Arvo"/>
                <a:sym typeface="Arv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vo"/>
              <a:buNone/>
              <a:defRPr b="1" sz="2000">
                <a:latin typeface="Arvo"/>
                <a:ea typeface="Arvo"/>
                <a:cs typeface="Arvo"/>
                <a:sym typeface="Arv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vo"/>
              <a:buNone/>
              <a:defRPr b="1" sz="2000">
                <a:latin typeface="Arvo"/>
                <a:ea typeface="Arvo"/>
                <a:cs typeface="Arvo"/>
                <a:sym typeface="Arv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vo"/>
              <a:buNone/>
              <a:defRPr b="1" sz="2000">
                <a:latin typeface="Arvo"/>
                <a:ea typeface="Arvo"/>
                <a:cs typeface="Arvo"/>
                <a:sym typeface="Arv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4"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9" name="Google Shape;209;p22"/>
          <p:cNvGrpSpPr/>
          <p:nvPr/>
        </p:nvGrpSpPr>
        <p:grpSpPr>
          <a:xfrm>
            <a:off x="164250" y="145200"/>
            <a:ext cx="8815500" cy="4853100"/>
            <a:chOff x="164250" y="145200"/>
            <a:chExt cx="8815500" cy="4853100"/>
          </a:xfrm>
        </p:grpSpPr>
        <p:sp>
          <p:nvSpPr>
            <p:cNvPr id="210" name="Google Shape;210;p22"/>
            <p:cNvSpPr/>
            <p:nvPr/>
          </p:nvSpPr>
          <p:spPr>
            <a:xfrm>
              <a:off x="164250" y="145200"/>
              <a:ext cx="8815500" cy="4853100"/>
            </a:xfrm>
            <a:prstGeom prst="rect">
              <a:avLst/>
            </a:prstGeom>
            <a:noFill/>
            <a:ln cap="flat" cmpd="sng" w="38100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22"/>
            <p:cNvSpPr/>
            <p:nvPr/>
          </p:nvSpPr>
          <p:spPr>
            <a:xfrm>
              <a:off x="261000" y="245100"/>
              <a:ext cx="8622000" cy="4653300"/>
            </a:xfrm>
            <a:prstGeom prst="rect">
              <a:avLst/>
            </a:prstGeom>
            <a:noFill/>
            <a:ln cap="flat" cmpd="sng" w="28575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12" name="Google Shape;212;p22"/>
          <p:cNvPicPr preferRelativeResize="0"/>
          <p:nvPr/>
        </p:nvPicPr>
        <p:blipFill>
          <a:blip r:embed="rId2">
            <a:alphaModFix amt="86000"/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22"/>
          <p:cNvSpPr txBox="1"/>
          <p:nvPr>
            <p:ph type="title"/>
          </p:nvPr>
        </p:nvSpPr>
        <p:spPr>
          <a:xfrm>
            <a:off x="720000" y="542473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4" name="Google Shape;214;p22"/>
          <p:cNvSpPr txBox="1"/>
          <p:nvPr>
            <p:ph idx="2" type="title"/>
          </p:nvPr>
        </p:nvSpPr>
        <p:spPr>
          <a:xfrm>
            <a:off x="722883" y="1659181"/>
            <a:ext cx="28671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15" name="Google Shape;215;p22"/>
          <p:cNvSpPr txBox="1"/>
          <p:nvPr>
            <p:ph idx="1" type="subTitle"/>
          </p:nvPr>
        </p:nvSpPr>
        <p:spPr>
          <a:xfrm>
            <a:off x="722883" y="2245706"/>
            <a:ext cx="28671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6" name="Google Shape;216;p22"/>
          <p:cNvSpPr txBox="1"/>
          <p:nvPr>
            <p:ph idx="3" type="title"/>
          </p:nvPr>
        </p:nvSpPr>
        <p:spPr>
          <a:xfrm>
            <a:off x="5561911" y="1659181"/>
            <a:ext cx="28671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17" name="Google Shape;217;p22"/>
          <p:cNvSpPr txBox="1"/>
          <p:nvPr>
            <p:ph idx="4" type="subTitle"/>
          </p:nvPr>
        </p:nvSpPr>
        <p:spPr>
          <a:xfrm>
            <a:off x="5561911" y="2245706"/>
            <a:ext cx="28671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8" name="Google Shape;218;p22"/>
          <p:cNvSpPr txBox="1"/>
          <p:nvPr>
            <p:ph idx="5" type="title"/>
          </p:nvPr>
        </p:nvSpPr>
        <p:spPr>
          <a:xfrm>
            <a:off x="722883" y="3092581"/>
            <a:ext cx="28671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19" name="Google Shape;219;p22"/>
          <p:cNvSpPr txBox="1"/>
          <p:nvPr>
            <p:ph idx="6" type="subTitle"/>
          </p:nvPr>
        </p:nvSpPr>
        <p:spPr>
          <a:xfrm>
            <a:off x="722883" y="3679106"/>
            <a:ext cx="28671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0" name="Google Shape;220;p22"/>
          <p:cNvSpPr txBox="1"/>
          <p:nvPr>
            <p:ph idx="7" type="title"/>
          </p:nvPr>
        </p:nvSpPr>
        <p:spPr>
          <a:xfrm>
            <a:off x="5561911" y="3092581"/>
            <a:ext cx="28671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21" name="Google Shape;221;p22"/>
          <p:cNvSpPr txBox="1"/>
          <p:nvPr>
            <p:ph idx="8" type="subTitle"/>
          </p:nvPr>
        </p:nvSpPr>
        <p:spPr>
          <a:xfrm>
            <a:off x="5561911" y="3679106"/>
            <a:ext cx="28671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5"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4" name="Google Shape;224;p23"/>
          <p:cNvGrpSpPr/>
          <p:nvPr/>
        </p:nvGrpSpPr>
        <p:grpSpPr>
          <a:xfrm>
            <a:off x="164250" y="145200"/>
            <a:ext cx="8815500" cy="4853100"/>
            <a:chOff x="164250" y="145200"/>
            <a:chExt cx="8815500" cy="4853100"/>
          </a:xfrm>
        </p:grpSpPr>
        <p:sp>
          <p:nvSpPr>
            <p:cNvPr id="225" name="Google Shape;225;p23"/>
            <p:cNvSpPr/>
            <p:nvPr/>
          </p:nvSpPr>
          <p:spPr>
            <a:xfrm>
              <a:off x="164250" y="145200"/>
              <a:ext cx="8815500" cy="4853100"/>
            </a:xfrm>
            <a:prstGeom prst="rect">
              <a:avLst/>
            </a:prstGeom>
            <a:noFill/>
            <a:ln cap="flat" cmpd="sng" w="38100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23"/>
            <p:cNvSpPr/>
            <p:nvPr/>
          </p:nvSpPr>
          <p:spPr>
            <a:xfrm>
              <a:off x="261000" y="245100"/>
              <a:ext cx="8622000" cy="4653300"/>
            </a:xfrm>
            <a:prstGeom prst="rect">
              <a:avLst/>
            </a:prstGeom>
            <a:noFill/>
            <a:ln cap="flat" cmpd="sng" w="28575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27" name="Google Shape;227;p23"/>
          <p:cNvPicPr preferRelativeResize="0"/>
          <p:nvPr/>
        </p:nvPicPr>
        <p:blipFill>
          <a:blip r:embed="rId2">
            <a:alphaModFix amt="86000"/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23"/>
          <p:cNvSpPr txBox="1"/>
          <p:nvPr>
            <p:ph type="title"/>
          </p:nvPr>
        </p:nvSpPr>
        <p:spPr>
          <a:xfrm>
            <a:off x="720000" y="542381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9" name="Google Shape;229;p23"/>
          <p:cNvSpPr txBox="1"/>
          <p:nvPr>
            <p:ph idx="2" type="title"/>
          </p:nvPr>
        </p:nvSpPr>
        <p:spPr>
          <a:xfrm>
            <a:off x="720000" y="1659181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30" name="Google Shape;230;p23"/>
          <p:cNvSpPr txBox="1"/>
          <p:nvPr>
            <p:ph idx="1" type="subTitle"/>
          </p:nvPr>
        </p:nvSpPr>
        <p:spPr>
          <a:xfrm>
            <a:off x="720000" y="1946117"/>
            <a:ext cx="2305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1" name="Google Shape;231;p23"/>
          <p:cNvSpPr txBox="1"/>
          <p:nvPr>
            <p:ph idx="3" type="title"/>
          </p:nvPr>
        </p:nvSpPr>
        <p:spPr>
          <a:xfrm>
            <a:off x="3419269" y="1659181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32" name="Google Shape;232;p23"/>
          <p:cNvSpPr txBox="1"/>
          <p:nvPr>
            <p:ph idx="4" type="subTitle"/>
          </p:nvPr>
        </p:nvSpPr>
        <p:spPr>
          <a:xfrm>
            <a:off x="3419269" y="1946117"/>
            <a:ext cx="2305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3" name="Google Shape;233;p23"/>
          <p:cNvSpPr txBox="1"/>
          <p:nvPr>
            <p:ph idx="5" type="title"/>
          </p:nvPr>
        </p:nvSpPr>
        <p:spPr>
          <a:xfrm>
            <a:off x="720000" y="3477549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34" name="Google Shape;234;p23"/>
          <p:cNvSpPr txBox="1"/>
          <p:nvPr>
            <p:ph idx="6" type="subTitle"/>
          </p:nvPr>
        </p:nvSpPr>
        <p:spPr>
          <a:xfrm>
            <a:off x="720000" y="4064074"/>
            <a:ext cx="2305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5" name="Google Shape;235;p23"/>
          <p:cNvSpPr txBox="1"/>
          <p:nvPr>
            <p:ph idx="7" type="title"/>
          </p:nvPr>
        </p:nvSpPr>
        <p:spPr>
          <a:xfrm>
            <a:off x="3419269" y="3477549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36" name="Google Shape;236;p23"/>
          <p:cNvSpPr txBox="1"/>
          <p:nvPr>
            <p:ph idx="8" type="subTitle"/>
          </p:nvPr>
        </p:nvSpPr>
        <p:spPr>
          <a:xfrm>
            <a:off x="3419269" y="4064074"/>
            <a:ext cx="2305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7" name="Google Shape;237;p23"/>
          <p:cNvSpPr txBox="1"/>
          <p:nvPr>
            <p:ph idx="9" type="title"/>
          </p:nvPr>
        </p:nvSpPr>
        <p:spPr>
          <a:xfrm>
            <a:off x="6118545" y="1659181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38" name="Google Shape;238;p23"/>
          <p:cNvSpPr txBox="1"/>
          <p:nvPr>
            <p:ph idx="13" type="subTitle"/>
          </p:nvPr>
        </p:nvSpPr>
        <p:spPr>
          <a:xfrm>
            <a:off x="6118545" y="1946117"/>
            <a:ext cx="2305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9" name="Google Shape;239;p23"/>
          <p:cNvSpPr txBox="1"/>
          <p:nvPr>
            <p:ph idx="14" type="title"/>
          </p:nvPr>
        </p:nvSpPr>
        <p:spPr>
          <a:xfrm>
            <a:off x="6118545" y="3477549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40" name="Google Shape;240;p23"/>
          <p:cNvSpPr txBox="1"/>
          <p:nvPr>
            <p:ph idx="15" type="subTitle"/>
          </p:nvPr>
        </p:nvSpPr>
        <p:spPr>
          <a:xfrm>
            <a:off x="6118545" y="4064074"/>
            <a:ext cx="2305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 1">
  <p:cSld name="CUSTOM_5_1"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42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3" name="Google Shape;243;p24"/>
          <p:cNvGrpSpPr/>
          <p:nvPr/>
        </p:nvGrpSpPr>
        <p:grpSpPr>
          <a:xfrm>
            <a:off x="164250" y="145200"/>
            <a:ext cx="8815500" cy="4853100"/>
            <a:chOff x="164250" y="145200"/>
            <a:chExt cx="8815500" cy="4853100"/>
          </a:xfrm>
        </p:grpSpPr>
        <p:sp>
          <p:nvSpPr>
            <p:cNvPr id="244" name="Google Shape;244;p24"/>
            <p:cNvSpPr/>
            <p:nvPr/>
          </p:nvSpPr>
          <p:spPr>
            <a:xfrm>
              <a:off x="164250" y="145200"/>
              <a:ext cx="8815500" cy="4853100"/>
            </a:xfrm>
            <a:prstGeom prst="rect">
              <a:avLst/>
            </a:prstGeom>
            <a:noFill/>
            <a:ln cap="flat" cmpd="sng" w="38100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24"/>
            <p:cNvSpPr/>
            <p:nvPr/>
          </p:nvSpPr>
          <p:spPr>
            <a:xfrm>
              <a:off x="261000" y="245100"/>
              <a:ext cx="8622000" cy="4653300"/>
            </a:xfrm>
            <a:prstGeom prst="rect">
              <a:avLst/>
            </a:prstGeom>
            <a:noFill/>
            <a:ln cap="flat" cmpd="sng" w="28575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46" name="Google Shape;246;p24"/>
          <p:cNvPicPr preferRelativeResize="0"/>
          <p:nvPr/>
        </p:nvPicPr>
        <p:blipFill>
          <a:blip r:embed="rId2">
            <a:alphaModFix amt="86000"/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24"/>
          <p:cNvSpPr txBox="1"/>
          <p:nvPr>
            <p:ph idx="1" type="subTitle"/>
          </p:nvPr>
        </p:nvSpPr>
        <p:spPr>
          <a:xfrm>
            <a:off x="2894422" y="1917431"/>
            <a:ext cx="1634400" cy="41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Hind"/>
              <a:buNone/>
              <a:defRPr b="1" sz="2000">
                <a:latin typeface="Arvo"/>
                <a:ea typeface="Arvo"/>
                <a:cs typeface="Arvo"/>
                <a:sym typeface="Arv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Hind"/>
              <a:buNone/>
              <a:defRPr b="1" sz="2000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Hind"/>
              <a:buNone/>
              <a:defRPr b="1" sz="2000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Hind"/>
              <a:buNone/>
              <a:defRPr b="1" sz="2000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Hind"/>
              <a:buNone/>
              <a:defRPr b="1" sz="2000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Hind"/>
              <a:buNone/>
              <a:defRPr b="1" sz="2000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Hind"/>
              <a:buNone/>
              <a:defRPr b="1" sz="2000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Hind"/>
              <a:buNone/>
              <a:defRPr b="1" sz="2000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Hind"/>
              <a:buNone/>
              <a:defRPr b="1" sz="2000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/>
        </p:txBody>
      </p:sp>
      <p:sp>
        <p:nvSpPr>
          <p:cNvPr id="248" name="Google Shape;248;p24"/>
          <p:cNvSpPr txBox="1"/>
          <p:nvPr>
            <p:ph idx="2" type="subTitle"/>
          </p:nvPr>
        </p:nvSpPr>
        <p:spPr>
          <a:xfrm>
            <a:off x="2894425" y="2329331"/>
            <a:ext cx="1639200" cy="57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9" name="Google Shape;249;p24"/>
          <p:cNvSpPr txBox="1"/>
          <p:nvPr>
            <p:ph idx="3" type="subTitle"/>
          </p:nvPr>
        </p:nvSpPr>
        <p:spPr>
          <a:xfrm>
            <a:off x="4835272" y="1917431"/>
            <a:ext cx="1639200" cy="41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Hind"/>
              <a:buNone/>
              <a:defRPr b="1" sz="2000">
                <a:latin typeface="Arvo"/>
                <a:ea typeface="Arvo"/>
                <a:cs typeface="Arvo"/>
                <a:sym typeface="Arv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Hind"/>
              <a:buNone/>
              <a:defRPr b="1" sz="2000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Hind"/>
              <a:buNone/>
              <a:defRPr b="1" sz="2000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Hind"/>
              <a:buNone/>
              <a:defRPr b="1" sz="2000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Hind"/>
              <a:buNone/>
              <a:defRPr b="1" sz="2000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Hind"/>
              <a:buNone/>
              <a:defRPr b="1" sz="2000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Hind"/>
              <a:buNone/>
              <a:defRPr b="1" sz="2000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Hind"/>
              <a:buNone/>
              <a:defRPr b="1" sz="2000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Hind"/>
              <a:buNone/>
              <a:defRPr b="1" sz="2000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/>
        </p:txBody>
      </p:sp>
      <p:sp>
        <p:nvSpPr>
          <p:cNvPr id="250" name="Google Shape;250;p24"/>
          <p:cNvSpPr txBox="1"/>
          <p:nvPr>
            <p:ph idx="4" type="subTitle"/>
          </p:nvPr>
        </p:nvSpPr>
        <p:spPr>
          <a:xfrm>
            <a:off x="4835275" y="2329331"/>
            <a:ext cx="1639200" cy="57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1" name="Google Shape;251;p24"/>
          <p:cNvSpPr txBox="1"/>
          <p:nvPr>
            <p:ph idx="5" type="subTitle"/>
          </p:nvPr>
        </p:nvSpPr>
        <p:spPr>
          <a:xfrm>
            <a:off x="2894422" y="3478394"/>
            <a:ext cx="1634400" cy="41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Hind"/>
              <a:buNone/>
              <a:defRPr b="1" sz="2000">
                <a:latin typeface="Arvo"/>
                <a:ea typeface="Arvo"/>
                <a:cs typeface="Arvo"/>
                <a:sym typeface="Arv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Hind"/>
              <a:buNone/>
              <a:defRPr b="1" sz="2000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Hind"/>
              <a:buNone/>
              <a:defRPr b="1" sz="2000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Hind"/>
              <a:buNone/>
              <a:defRPr b="1" sz="2000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Hind"/>
              <a:buNone/>
              <a:defRPr b="1" sz="2000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Hind"/>
              <a:buNone/>
              <a:defRPr b="1" sz="2000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Hind"/>
              <a:buNone/>
              <a:defRPr b="1" sz="2000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Hind"/>
              <a:buNone/>
              <a:defRPr b="1" sz="2000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Hind"/>
              <a:buNone/>
              <a:defRPr b="1" sz="2000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/>
        </p:txBody>
      </p:sp>
      <p:sp>
        <p:nvSpPr>
          <p:cNvPr id="252" name="Google Shape;252;p24"/>
          <p:cNvSpPr txBox="1"/>
          <p:nvPr>
            <p:ph idx="6" type="subTitle"/>
          </p:nvPr>
        </p:nvSpPr>
        <p:spPr>
          <a:xfrm>
            <a:off x="2894425" y="3893705"/>
            <a:ext cx="1634400" cy="57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3" name="Google Shape;253;p24"/>
          <p:cNvSpPr txBox="1"/>
          <p:nvPr>
            <p:ph idx="7" type="subTitle"/>
          </p:nvPr>
        </p:nvSpPr>
        <p:spPr>
          <a:xfrm>
            <a:off x="4835272" y="3478395"/>
            <a:ext cx="1639200" cy="41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Hind"/>
              <a:buNone/>
              <a:defRPr b="1" sz="2000">
                <a:latin typeface="Arvo"/>
                <a:ea typeface="Arvo"/>
                <a:cs typeface="Arvo"/>
                <a:sym typeface="Arv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Hind"/>
              <a:buNone/>
              <a:defRPr b="1" sz="2000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Hind"/>
              <a:buNone/>
              <a:defRPr b="1" sz="2000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Hind"/>
              <a:buNone/>
              <a:defRPr b="1" sz="2000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Hind"/>
              <a:buNone/>
              <a:defRPr b="1" sz="2000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Hind"/>
              <a:buNone/>
              <a:defRPr b="1" sz="2000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Hind"/>
              <a:buNone/>
              <a:defRPr b="1" sz="2000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Hind"/>
              <a:buNone/>
              <a:defRPr b="1" sz="2000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Hind"/>
              <a:buNone/>
              <a:defRPr b="1" sz="2000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/>
        </p:txBody>
      </p:sp>
      <p:sp>
        <p:nvSpPr>
          <p:cNvPr id="254" name="Google Shape;254;p24"/>
          <p:cNvSpPr txBox="1"/>
          <p:nvPr>
            <p:ph idx="8" type="subTitle"/>
          </p:nvPr>
        </p:nvSpPr>
        <p:spPr>
          <a:xfrm>
            <a:off x="4835274" y="3893706"/>
            <a:ext cx="1639200" cy="57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5" name="Google Shape;255;p24"/>
          <p:cNvSpPr txBox="1"/>
          <p:nvPr>
            <p:ph idx="9" type="subTitle"/>
          </p:nvPr>
        </p:nvSpPr>
        <p:spPr>
          <a:xfrm>
            <a:off x="6780647" y="1917431"/>
            <a:ext cx="1639200" cy="41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Hind"/>
              <a:buNone/>
              <a:defRPr b="1" sz="2000">
                <a:latin typeface="Arvo"/>
                <a:ea typeface="Arvo"/>
                <a:cs typeface="Arvo"/>
                <a:sym typeface="Arv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Hind"/>
              <a:buNone/>
              <a:defRPr b="1" sz="2000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Hind"/>
              <a:buNone/>
              <a:defRPr b="1" sz="2000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Hind"/>
              <a:buNone/>
              <a:defRPr b="1" sz="2000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Hind"/>
              <a:buNone/>
              <a:defRPr b="1" sz="2000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Hind"/>
              <a:buNone/>
              <a:defRPr b="1" sz="2000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Hind"/>
              <a:buNone/>
              <a:defRPr b="1" sz="2000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Hind"/>
              <a:buNone/>
              <a:defRPr b="1" sz="2000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Hind"/>
              <a:buNone/>
              <a:defRPr b="1" sz="2000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/>
        </p:txBody>
      </p:sp>
      <p:sp>
        <p:nvSpPr>
          <p:cNvPr id="256" name="Google Shape;256;p24"/>
          <p:cNvSpPr txBox="1"/>
          <p:nvPr>
            <p:ph idx="13" type="subTitle"/>
          </p:nvPr>
        </p:nvSpPr>
        <p:spPr>
          <a:xfrm>
            <a:off x="6780650" y="2329331"/>
            <a:ext cx="1639200" cy="57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7" name="Google Shape;257;p24"/>
          <p:cNvSpPr txBox="1"/>
          <p:nvPr>
            <p:ph idx="14" type="subTitle"/>
          </p:nvPr>
        </p:nvSpPr>
        <p:spPr>
          <a:xfrm>
            <a:off x="6780673" y="3478389"/>
            <a:ext cx="1639200" cy="41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Hind"/>
              <a:buNone/>
              <a:defRPr b="1" sz="2000">
                <a:latin typeface="Arvo"/>
                <a:ea typeface="Arvo"/>
                <a:cs typeface="Arvo"/>
                <a:sym typeface="Arv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Hind"/>
              <a:buNone/>
              <a:defRPr b="1" sz="2000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Hind"/>
              <a:buNone/>
              <a:defRPr b="1" sz="2000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Hind"/>
              <a:buNone/>
              <a:defRPr b="1" sz="2000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Hind"/>
              <a:buNone/>
              <a:defRPr b="1" sz="2000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Hind"/>
              <a:buNone/>
              <a:defRPr b="1" sz="2000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Hind"/>
              <a:buNone/>
              <a:defRPr b="1" sz="2000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Hind"/>
              <a:buNone/>
              <a:defRPr b="1" sz="2000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Hind"/>
              <a:buNone/>
              <a:defRPr b="1" sz="2000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/>
        </p:txBody>
      </p:sp>
      <p:sp>
        <p:nvSpPr>
          <p:cNvPr id="258" name="Google Shape;258;p24"/>
          <p:cNvSpPr txBox="1"/>
          <p:nvPr>
            <p:ph idx="15" type="subTitle"/>
          </p:nvPr>
        </p:nvSpPr>
        <p:spPr>
          <a:xfrm>
            <a:off x="6780675" y="3893705"/>
            <a:ext cx="1639200" cy="57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9" name="Google Shape;259;p24"/>
          <p:cNvSpPr txBox="1"/>
          <p:nvPr>
            <p:ph type="title"/>
          </p:nvPr>
        </p:nvSpPr>
        <p:spPr>
          <a:xfrm>
            <a:off x="2894500" y="542381"/>
            <a:ext cx="55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260" name="Google Shape;260;p24"/>
          <p:cNvGrpSpPr/>
          <p:nvPr/>
        </p:nvGrpSpPr>
        <p:grpSpPr>
          <a:xfrm>
            <a:off x="2894274" y="540020"/>
            <a:ext cx="5529558" cy="577207"/>
            <a:chOff x="3667800" y="1583575"/>
            <a:chExt cx="4756200" cy="577207"/>
          </a:xfrm>
        </p:grpSpPr>
        <p:cxnSp>
          <p:nvCxnSpPr>
            <p:cNvPr id="261" name="Google Shape;261;p24"/>
            <p:cNvCxnSpPr/>
            <p:nvPr/>
          </p:nvCxnSpPr>
          <p:spPr>
            <a:xfrm>
              <a:off x="3667800" y="1583575"/>
              <a:ext cx="4756200" cy="0"/>
            </a:xfrm>
            <a:prstGeom prst="straightConnector1">
              <a:avLst/>
            </a:prstGeom>
            <a:noFill/>
            <a:ln cap="flat" cmpd="sng" w="38100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62" name="Google Shape;262;p24"/>
            <p:cNvCxnSpPr/>
            <p:nvPr/>
          </p:nvCxnSpPr>
          <p:spPr>
            <a:xfrm>
              <a:off x="3667800" y="2160782"/>
              <a:ext cx="4756200" cy="0"/>
            </a:xfrm>
            <a:prstGeom prst="straightConnector1">
              <a:avLst/>
            </a:prstGeom>
            <a:noFill/>
            <a:ln cap="flat" cmpd="sng" w="38100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6_1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Google Shape;264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5" name="Google Shape;265;p25"/>
          <p:cNvGrpSpPr/>
          <p:nvPr/>
        </p:nvGrpSpPr>
        <p:grpSpPr>
          <a:xfrm>
            <a:off x="164250" y="145200"/>
            <a:ext cx="8815500" cy="4853100"/>
            <a:chOff x="164250" y="145200"/>
            <a:chExt cx="8815500" cy="4853100"/>
          </a:xfrm>
        </p:grpSpPr>
        <p:sp>
          <p:nvSpPr>
            <p:cNvPr id="266" name="Google Shape;266;p25"/>
            <p:cNvSpPr/>
            <p:nvPr/>
          </p:nvSpPr>
          <p:spPr>
            <a:xfrm>
              <a:off x="164250" y="145200"/>
              <a:ext cx="8815500" cy="4853100"/>
            </a:xfrm>
            <a:prstGeom prst="rect">
              <a:avLst/>
            </a:prstGeom>
            <a:noFill/>
            <a:ln cap="flat" cmpd="sng" w="38100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25"/>
            <p:cNvSpPr/>
            <p:nvPr/>
          </p:nvSpPr>
          <p:spPr>
            <a:xfrm>
              <a:off x="261000" y="245100"/>
              <a:ext cx="8622000" cy="4653300"/>
            </a:xfrm>
            <a:prstGeom prst="rect">
              <a:avLst/>
            </a:prstGeom>
            <a:noFill/>
            <a:ln cap="flat" cmpd="sng" w="28575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68" name="Google Shape;268;p25"/>
          <p:cNvPicPr preferRelativeResize="0"/>
          <p:nvPr/>
        </p:nvPicPr>
        <p:blipFill>
          <a:blip r:embed="rId2">
            <a:alphaModFix amt="86000"/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25"/>
          <p:cNvSpPr txBox="1"/>
          <p:nvPr>
            <p:ph hasCustomPrompt="1" type="title"/>
          </p:nvPr>
        </p:nvSpPr>
        <p:spPr>
          <a:xfrm>
            <a:off x="1626529" y="2950200"/>
            <a:ext cx="1894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270" name="Google Shape;270;p25"/>
          <p:cNvSpPr txBox="1"/>
          <p:nvPr>
            <p:ph idx="1" type="subTitle"/>
          </p:nvPr>
        </p:nvSpPr>
        <p:spPr>
          <a:xfrm>
            <a:off x="1628900" y="4084500"/>
            <a:ext cx="1894800" cy="5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1" name="Google Shape;271;p25"/>
          <p:cNvSpPr txBox="1"/>
          <p:nvPr>
            <p:ph hasCustomPrompt="1" idx="2" type="title"/>
          </p:nvPr>
        </p:nvSpPr>
        <p:spPr>
          <a:xfrm>
            <a:off x="5616071" y="2950200"/>
            <a:ext cx="18924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272" name="Google Shape;272;p25"/>
          <p:cNvSpPr txBox="1"/>
          <p:nvPr>
            <p:ph idx="3" type="subTitle"/>
          </p:nvPr>
        </p:nvSpPr>
        <p:spPr>
          <a:xfrm>
            <a:off x="5618426" y="4084500"/>
            <a:ext cx="1892400" cy="5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3" name="Google Shape;273;p25"/>
          <p:cNvSpPr txBox="1"/>
          <p:nvPr>
            <p:ph idx="4" type="subTitle"/>
          </p:nvPr>
        </p:nvSpPr>
        <p:spPr>
          <a:xfrm>
            <a:off x="1628893" y="3619200"/>
            <a:ext cx="1894800" cy="38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Hind"/>
              <a:buNone/>
              <a:defRPr b="1" sz="2000">
                <a:latin typeface="Arvo"/>
                <a:ea typeface="Arvo"/>
                <a:cs typeface="Arvo"/>
                <a:sym typeface="Arv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Hind"/>
              <a:buNone/>
              <a:defRPr b="1" sz="2000">
                <a:latin typeface="Hind"/>
                <a:ea typeface="Hind"/>
                <a:cs typeface="Hind"/>
                <a:sym typeface="Hin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Hind"/>
              <a:buNone/>
              <a:defRPr b="1" sz="2000">
                <a:latin typeface="Hind"/>
                <a:ea typeface="Hind"/>
                <a:cs typeface="Hind"/>
                <a:sym typeface="Hin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Hind"/>
              <a:buNone/>
              <a:defRPr b="1" sz="2000">
                <a:latin typeface="Hind"/>
                <a:ea typeface="Hind"/>
                <a:cs typeface="Hind"/>
                <a:sym typeface="Hin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Hind"/>
              <a:buNone/>
              <a:defRPr b="1" sz="2000">
                <a:latin typeface="Hind"/>
                <a:ea typeface="Hind"/>
                <a:cs typeface="Hind"/>
                <a:sym typeface="Hin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Hind"/>
              <a:buNone/>
              <a:defRPr b="1" sz="2000">
                <a:latin typeface="Hind"/>
                <a:ea typeface="Hind"/>
                <a:cs typeface="Hind"/>
                <a:sym typeface="Hin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Hind"/>
              <a:buNone/>
              <a:defRPr b="1" sz="2000">
                <a:latin typeface="Hind"/>
                <a:ea typeface="Hind"/>
                <a:cs typeface="Hind"/>
                <a:sym typeface="Hin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Hind"/>
              <a:buNone/>
              <a:defRPr b="1" sz="2000">
                <a:latin typeface="Hind"/>
                <a:ea typeface="Hind"/>
                <a:cs typeface="Hind"/>
                <a:sym typeface="Hin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Hind"/>
              <a:buNone/>
              <a:defRPr b="1" sz="2000">
                <a:latin typeface="Hind"/>
                <a:ea typeface="Hind"/>
                <a:cs typeface="Hind"/>
                <a:sym typeface="Hind"/>
              </a:defRPr>
            </a:lvl9pPr>
          </a:lstStyle>
          <a:p/>
        </p:txBody>
      </p:sp>
      <p:sp>
        <p:nvSpPr>
          <p:cNvPr id="274" name="Google Shape;274;p25"/>
          <p:cNvSpPr txBox="1"/>
          <p:nvPr>
            <p:ph idx="5" type="subTitle"/>
          </p:nvPr>
        </p:nvSpPr>
        <p:spPr>
          <a:xfrm>
            <a:off x="5618429" y="3619200"/>
            <a:ext cx="1892400" cy="38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Hind"/>
              <a:buNone/>
              <a:defRPr b="1" sz="2000">
                <a:latin typeface="Arvo"/>
                <a:ea typeface="Arvo"/>
                <a:cs typeface="Arvo"/>
                <a:sym typeface="Arv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Hind"/>
              <a:buNone/>
              <a:defRPr b="1" sz="2000">
                <a:latin typeface="Hind"/>
                <a:ea typeface="Hind"/>
                <a:cs typeface="Hind"/>
                <a:sym typeface="Hin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Hind"/>
              <a:buNone/>
              <a:defRPr b="1" sz="2000">
                <a:latin typeface="Hind"/>
                <a:ea typeface="Hind"/>
                <a:cs typeface="Hind"/>
                <a:sym typeface="Hin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Hind"/>
              <a:buNone/>
              <a:defRPr b="1" sz="2000">
                <a:latin typeface="Hind"/>
                <a:ea typeface="Hind"/>
                <a:cs typeface="Hind"/>
                <a:sym typeface="Hin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Hind"/>
              <a:buNone/>
              <a:defRPr b="1" sz="2000">
                <a:latin typeface="Hind"/>
                <a:ea typeface="Hind"/>
                <a:cs typeface="Hind"/>
                <a:sym typeface="Hin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Hind"/>
              <a:buNone/>
              <a:defRPr b="1" sz="2000">
                <a:latin typeface="Hind"/>
                <a:ea typeface="Hind"/>
                <a:cs typeface="Hind"/>
                <a:sym typeface="Hin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Hind"/>
              <a:buNone/>
              <a:defRPr b="1" sz="2000">
                <a:latin typeface="Hind"/>
                <a:ea typeface="Hind"/>
                <a:cs typeface="Hind"/>
                <a:sym typeface="Hin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Hind"/>
              <a:buNone/>
              <a:defRPr b="1" sz="2000">
                <a:latin typeface="Hind"/>
                <a:ea typeface="Hind"/>
                <a:cs typeface="Hind"/>
                <a:sym typeface="Hin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Hind"/>
              <a:buNone/>
              <a:defRPr b="1" sz="2000">
                <a:latin typeface="Hind"/>
                <a:ea typeface="Hind"/>
                <a:cs typeface="Hind"/>
                <a:sym typeface="Hind"/>
              </a:defRPr>
            </a:lvl9pPr>
          </a:lstStyle>
          <a:p/>
        </p:txBody>
      </p:sp>
      <p:sp>
        <p:nvSpPr>
          <p:cNvPr id="275" name="Google Shape;275;p25"/>
          <p:cNvSpPr txBox="1"/>
          <p:nvPr>
            <p:ph idx="6" type="title"/>
          </p:nvPr>
        </p:nvSpPr>
        <p:spPr>
          <a:xfrm>
            <a:off x="720000" y="542381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276" name="Google Shape;276;p25"/>
          <p:cNvGrpSpPr/>
          <p:nvPr/>
        </p:nvGrpSpPr>
        <p:grpSpPr>
          <a:xfrm>
            <a:off x="720072" y="540000"/>
            <a:ext cx="7704093" cy="577207"/>
            <a:chOff x="3667800" y="1583575"/>
            <a:chExt cx="4756200" cy="577207"/>
          </a:xfrm>
        </p:grpSpPr>
        <p:cxnSp>
          <p:nvCxnSpPr>
            <p:cNvPr id="277" name="Google Shape;277;p25"/>
            <p:cNvCxnSpPr/>
            <p:nvPr/>
          </p:nvCxnSpPr>
          <p:spPr>
            <a:xfrm>
              <a:off x="3667800" y="1583575"/>
              <a:ext cx="4756200" cy="0"/>
            </a:xfrm>
            <a:prstGeom prst="straightConnector1">
              <a:avLst/>
            </a:prstGeom>
            <a:noFill/>
            <a:ln cap="flat" cmpd="sng" w="38100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8" name="Google Shape;278;p25"/>
            <p:cNvCxnSpPr/>
            <p:nvPr/>
          </p:nvCxnSpPr>
          <p:spPr>
            <a:xfrm>
              <a:off x="3667800" y="2160782"/>
              <a:ext cx="4756200" cy="0"/>
            </a:xfrm>
            <a:prstGeom prst="straightConnector1">
              <a:avLst/>
            </a:prstGeom>
            <a:noFill/>
            <a:ln cap="flat" cmpd="sng" w="38100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7"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Google Shape;280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1" name="Google Shape;281;p26"/>
          <p:cNvGrpSpPr/>
          <p:nvPr/>
        </p:nvGrpSpPr>
        <p:grpSpPr>
          <a:xfrm>
            <a:off x="164250" y="145200"/>
            <a:ext cx="8815500" cy="4853100"/>
            <a:chOff x="164250" y="145200"/>
            <a:chExt cx="8815500" cy="4853100"/>
          </a:xfrm>
        </p:grpSpPr>
        <p:sp>
          <p:nvSpPr>
            <p:cNvPr id="282" name="Google Shape;282;p26"/>
            <p:cNvSpPr/>
            <p:nvPr/>
          </p:nvSpPr>
          <p:spPr>
            <a:xfrm>
              <a:off x="164250" y="145200"/>
              <a:ext cx="8815500" cy="4853100"/>
            </a:xfrm>
            <a:prstGeom prst="rect">
              <a:avLst/>
            </a:prstGeom>
            <a:noFill/>
            <a:ln cap="flat" cmpd="sng" w="38100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26"/>
            <p:cNvSpPr/>
            <p:nvPr/>
          </p:nvSpPr>
          <p:spPr>
            <a:xfrm>
              <a:off x="261000" y="245100"/>
              <a:ext cx="8622000" cy="4653300"/>
            </a:xfrm>
            <a:prstGeom prst="rect">
              <a:avLst/>
            </a:prstGeom>
            <a:noFill/>
            <a:ln cap="flat" cmpd="sng" w="28575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84" name="Google Shape;284;p26"/>
          <p:cNvPicPr preferRelativeResize="0"/>
          <p:nvPr/>
        </p:nvPicPr>
        <p:blipFill>
          <a:blip r:embed="rId2">
            <a:alphaModFix amt="86000"/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26"/>
          <p:cNvSpPr txBox="1"/>
          <p:nvPr>
            <p:ph type="title"/>
          </p:nvPr>
        </p:nvSpPr>
        <p:spPr>
          <a:xfrm>
            <a:off x="720000" y="543024"/>
            <a:ext cx="3852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286" name="Google Shape;286;p26"/>
          <p:cNvGrpSpPr/>
          <p:nvPr/>
        </p:nvGrpSpPr>
        <p:grpSpPr>
          <a:xfrm>
            <a:off x="720109" y="540020"/>
            <a:ext cx="3852046" cy="577207"/>
            <a:chOff x="3667800" y="1583575"/>
            <a:chExt cx="4756200" cy="577207"/>
          </a:xfrm>
        </p:grpSpPr>
        <p:cxnSp>
          <p:nvCxnSpPr>
            <p:cNvPr id="287" name="Google Shape;287;p26"/>
            <p:cNvCxnSpPr/>
            <p:nvPr/>
          </p:nvCxnSpPr>
          <p:spPr>
            <a:xfrm>
              <a:off x="3667800" y="1583575"/>
              <a:ext cx="4756200" cy="0"/>
            </a:xfrm>
            <a:prstGeom prst="straightConnector1">
              <a:avLst/>
            </a:prstGeom>
            <a:noFill/>
            <a:ln cap="flat" cmpd="sng" w="38100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88" name="Google Shape;288;p26"/>
            <p:cNvCxnSpPr/>
            <p:nvPr/>
          </p:nvCxnSpPr>
          <p:spPr>
            <a:xfrm>
              <a:off x="3667800" y="2160782"/>
              <a:ext cx="4756200" cy="0"/>
            </a:xfrm>
            <a:prstGeom prst="straightConnector1">
              <a:avLst/>
            </a:prstGeom>
            <a:noFill/>
            <a:ln cap="flat" cmpd="sng" w="38100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7_1"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1" name="Google Shape;291;p27"/>
          <p:cNvGrpSpPr/>
          <p:nvPr/>
        </p:nvGrpSpPr>
        <p:grpSpPr>
          <a:xfrm>
            <a:off x="164250" y="145200"/>
            <a:ext cx="8815500" cy="4853100"/>
            <a:chOff x="164250" y="145200"/>
            <a:chExt cx="8815500" cy="4853100"/>
          </a:xfrm>
        </p:grpSpPr>
        <p:sp>
          <p:nvSpPr>
            <p:cNvPr id="292" name="Google Shape;292;p27"/>
            <p:cNvSpPr/>
            <p:nvPr/>
          </p:nvSpPr>
          <p:spPr>
            <a:xfrm>
              <a:off x="164250" y="145200"/>
              <a:ext cx="8815500" cy="4853100"/>
            </a:xfrm>
            <a:prstGeom prst="rect">
              <a:avLst/>
            </a:prstGeom>
            <a:noFill/>
            <a:ln cap="flat" cmpd="sng" w="38100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27"/>
            <p:cNvSpPr/>
            <p:nvPr/>
          </p:nvSpPr>
          <p:spPr>
            <a:xfrm>
              <a:off x="261000" y="245100"/>
              <a:ext cx="8622000" cy="4653300"/>
            </a:xfrm>
            <a:prstGeom prst="rect">
              <a:avLst/>
            </a:prstGeom>
            <a:noFill/>
            <a:ln cap="flat" cmpd="sng" w="28575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94" name="Google Shape;294;p27"/>
          <p:cNvPicPr preferRelativeResize="0"/>
          <p:nvPr/>
        </p:nvPicPr>
        <p:blipFill>
          <a:blip r:embed="rId2">
            <a:alphaModFix amt="86000"/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27"/>
          <p:cNvSpPr txBox="1"/>
          <p:nvPr>
            <p:ph type="title"/>
          </p:nvPr>
        </p:nvSpPr>
        <p:spPr>
          <a:xfrm>
            <a:off x="720000" y="541786"/>
            <a:ext cx="54822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296" name="Google Shape;296;p27"/>
          <p:cNvGrpSpPr/>
          <p:nvPr/>
        </p:nvGrpSpPr>
        <p:grpSpPr>
          <a:xfrm>
            <a:off x="719892" y="540045"/>
            <a:ext cx="5481996" cy="577207"/>
            <a:chOff x="3667800" y="1583575"/>
            <a:chExt cx="4756200" cy="577207"/>
          </a:xfrm>
        </p:grpSpPr>
        <p:cxnSp>
          <p:nvCxnSpPr>
            <p:cNvPr id="297" name="Google Shape;297;p27"/>
            <p:cNvCxnSpPr/>
            <p:nvPr/>
          </p:nvCxnSpPr>
          <p:spPr>
            <a:xfrm>
              <a:off x="3667800" y="1583575"/>
              <a:ext cx="4756200" cy="0"/>
            </a:xfrm>
            <a:prstGeom prst="straightConnector1">
              <a:avLst/>
            </a:prstGeom>
            <a:noFill/>
            <a:ln cap="flat" cmpd="sng" w="38100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98" name="Google Shape;298;p27"/>
            <p:cNvCxnSpPr/>
            <p:nvPr/>
          </p:nvCxnSpPr>
          <p:spPr>
            <a:xfrm>
              <a:off x="3667800" y="2160782"/>
              <a:ext cx="4756200" cy="0"/>
            </a:xfrm>
            <a:prstGeom prst="straightConnector1">
              <a:avLst/>
            </a:prstGeom>
            <a:noFill/>
            <a:ln cap="flat" cmpd="sng" w="38100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8"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Google Shape;300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1" name="Google Shape;301;p28"/>
          <p:cNvGrpSpPr/>
          <p:nvPr/>
        </p:nvGrpSpPr>
        <p:grpSpPr>
          <a:xfrm>
            <a:off x="164250" y="145200"/>
            <a:ext cx="8815500" cy="4853100"/>
            <a:chOff x="164250" y="145200"/>
            <a:chExt cx="8815500" cy="4853100"/>
          </a:xfrm>
        </p:grpSpPr>
        <p:sp>
          <p:nvSpPr>
            <p:cNvPr id="302" name="Google Shape;302;p28"/>
            <p:cNvSpPr/>
            <p:nvPr/>
          </p:nvSpPr>
          <p:spPr>
            <a:xfrm>
              <a:off x="164250" y="145200"/>
              <a:ext cx="8815500" cy="4853100"/>
            </a:xfrm>
            <a:prstGeom prst="rect">
              <a:avLst/>
            </a:prstGeom>
            <a:noFill/>
            <a:ln cap="flat" cmpd="sng" w="38100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28"/>
            <p:cNvSpPr/>
            <p:nvPr/>
          </p:nvSpPr>
          <p:spPr>
            <a:xfrm>
              <a:off x="261000" y="245100"/>
              <a:ext cx="8622000" cy="4653300"/>
            </a:xfrm>
            <a:prstGeom prst="rect">
              <a:avLst/>
            </a:prstGeom>
            <a:noFill/>
            <a:ln cap="flat" cmpd="sng" w="28575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04" name="Google Shape;304;p28"/>
          <p:cNvPicPr preferRelativeResize="0"/>
          <p:nvPr/>
        </p:nvPicPr>
        <p:blipFill>
          <a:blip r:embed="rId2">
            <a:alphaModFix amt="86000"/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28"/>
          <p:cNvSpPr txBox="1"/>
          <p:nvPr>
            <p:ph type="ctrTitle"/>
          </p:nvPr>
        </p:nvSpPr>
        <p:spPr>
          <a:xfrm>
            <a:off x="1143250" y="777066"/>
            <a:ext cx="3155100" cy="99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47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06" name="Google Shape;306;p28"/>
          <p:cNvSpPr txBox="1"/>
          <p:nvPr>
            <p:ph idx="1" type="subTitle"/>
          </p:nvPr>
        </p:nvSpPr>
        <p:spPr>
          <a:xfrm>
            <a:off x="1511379" y="1951275"/>
            <a:ext cx="2400600" cy="133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" name="Google Shape;307;p28"/>
          <p:cNvSpPr txBox="1"/>
          <p:nvPr>
            <p:ph idx="2" type="subTitle"/>
          </p:nvPr>
        </p:nvSpPr>
        <p:spPr>
          <a:xfrm>
            <a:off x="1119100" y="3936671"/>
            <a:ext cx="3203400" cy="2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8" name="Google Shape;308;p28"/>
          <p:cNvSpPr txBox="1"/>
          <p:nvPr/>
        </p:nvSpPr>
        <p:spPr>
          <a:xfrm>
            <a:off x="720000" y="4302925"/>
            <a:ext cx="3852000" cy="300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CREDITS: This presentation template was created by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, including icons by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 and infographics &amp; images by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8_1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Google Shape;310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1" name="Google Shape;311;p29"/>
          <p:cNvGrpSpPr/>
          <p:nvPr/>
        </p:nvGrpSpPr>
        <p:grpSpPr>
          <a:xfrm>
            <a:off x="164250" y="145200"/>
            <a:ext cx="8815500" cy="4853100"/>
            <a:chOff x="164250" y="145200"/>
            <a:chExt cx="8815500" cy="4853100"/>
          </a:xfrm>
        </p:grpSpPr>
        <p:sp>
          <p:nvSpPr>
            <p:cNvPr id="312" name="Google Shape;312;p29"/>
            <p:cNvSpPr/>
            <p:nvPr/>
          </p:nvSpPr>
          <p:spPr>
            <a:xfrm>
              <a:off x="164250" y="145200"/>
              <a:ext cx="8815500" cy="4853100"/>
            </a:xfrm>
            <a:prstGeom prst="rect">
              <a:avLst/>
            </a:prstGeom>
            <a:noFill/>
            <a:ln cap="flat" cmpd="sng" w="38100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29"/>
            <p:cNvSpPr/>
            <p:nvPr/>
          </p:nvSpPr>
          <p:spPr>
            <a:xfrm>
              <a:off x="261000" y="245100"/>
              <a:ext cx="8622000" cy="4653300"/>
            </a:xfrm>
            <a:prstGeom prst="rect">
              <a:avLst/>
            </a:prstGeom>
            <a:noFill/>
            <a:ln cap="flat" cmpd="sng" w="28575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14" name="Google Shape;314;p29"/>
          <p:cNvPicPr preferRelativeResize="0"/>
          <p:nvPr/>
        </p:nvPicPr>
        <p:blipFill>
          <a:blip r:embed="rId2">
            <a:alphaModFix amt="86000"/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oogle Shape;26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" name="Google Shape;27;p4"/>
          <p:cNvGrpSpPr/>
          <p:nvPr/>
        </p:nvGrpSpPr>
        <p:grpSpPr>
          <a:xfrm>
            <a:off x="164250" y="145200"/>
            <a:ext cx="8815500" cy="4853100"/>
            <a:chOff x="164250" y="145200"/>
            <a:chExt cx="8815500" cy="4853100"/>
          </a:xfrm>
        </p:grpSpPr>
        <p:sp>
          <p:nvSpPr>
            <p:cNvPr id="28" name="Google Shape;28;p4"/>
            <p:cNvSpPr/>
            <p:nvPr/>
          </p:nvSpPr>
          <p:spPr>
            <a:xfrm>
              <a:off x="164250" y="145200"/>
              <a:ext cx="8815500" cy="4853100"/>
            </a:xfrm>
            <a:prstGeom prst="rect">
              <a:avLst/>
            </a:prstGeom>
            <a:noFill/>
            <a:ln cap="flat" cmpd="sng" w="38100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4"/>
            <p:cNvSpPr/>
            <p:nvPr/>
          </p:nvSpPr>
          <p:spPr>
            <a:xfrm>
              <a:off x="261000" y="245100"/>
              <a:ext cx="8622000" cy="4653300"/>
            </a:xfrm>
            <a:prstGeom prst="rect">
              <a:avLst/>
            </a:prstGeom>
            <a:noFill/>
            <a:ln cap="flat" cmpd="sng" w="28575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0" name="Google Shape;30;p4"/>
          <p:cNvPicPr preferRelativeResize="0"/>
          <p:nvPr/>
        </p:nvPicPr>
        <p:blipFill>
          <a:blip r:embed="rId2">
            <a:alphaModFix amt="86000"/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" name="Google Shape;32;p4"/>
          <p:cNvSpPr txBox="1"/>
          <p:nvPr>
            <p:ph idx="1" type="body"/>
          </p:nvPr>
        </p:nvSpPr>
        <p:spPr>
          <a:xfrm>
            <a:off x="720000" y="1258450"/>
            <a:ext cx="7704000" cy="33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 sz="13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9pPr>
          </a:lstStyle>
          <a:p/>
        </p:txBody>
      </p:sp>
      <p:grpSp>
        <p:nvGrpSpPr>
          <p:cNvPr id="33" name="Google Shape;33;p4"/>
          <p:cNvGrpSpPr/>
          <p:nvPr/>
        </p:nvGrpSpPr>
        <p:grpSpPr>
          <a:xfrm>
            <a:off x="720072" y="540000"/>
            <a:ext cx="7704093" cy="577207"/>
            <a:chOff x="3667800" y="1583575"/>
            <a:chExt cx="4756200" cy="577207"/>
          </a:xfrm>
        </p:grpSpPr>
        <p:cxnSp>
          <p:nvCxnSpPr>
            <p:cNvPr id="34" name="Google Shape;34;p4"/>
            <p:cNvCxnSpPr/>
            <p:nvPr/>
          </p:nvCxnSpPr>
          <p:spPr>
            <a:xfrm>
              <a:off x="3667800" y="1583575"/>
              <a:ext cx="4756200" cy="0"/>
            </a:xfrm>
            <a:prstGeom prst="straightConnector1">
              <a:avLst/>
            </a:prstGeom>
            <a:noFill/>
            <a:ln cap="flat" cmpd="sng" w="38100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5" name="Google Shape;35;p4"/>
            <p:cNvCxnSpPr/>
            <p:nvPr/>
          </p:nvCxnSpPr>
          <p:spPr>
            <a:xfrm>
              <a:off x="3667800" y="2160782"/>
              <a:ext cx="4756200" cy="0"/>
            </a:xfrm>
            <a:prstGeom prst="straightConnector1">
              <a:avLst/>
            </a:prstGeom>
            <a:noFill/>
            <a:ln cap="flat" cmpd="sng" w="38100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oogle Shape;37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" name="Google Shape;38;p5"/>
          <p:cNvGrpSpPr/>
          <p:nvPr/>
        </p:nvGrpSpPr>
        <p:grpSpPr>
          <a:xfrm>
            <a:off x="164250" y="145200"/>
            <a:ext cx="8815500" cy="4853100"/>
            <a:chOff x="164250" y="145200"/>
            <a:chExt cx="8815500" cy="4853100"/>
          </a:xfrm>
        </p:grpSpPr>
        <p:sp>
          <p:nvSpPr>
            <p:cNvPr id="39" name="Google Shape;39;p5"/>
            <p:cNvSpPr/>
            <p:nvPr/>
          </p:nvSpPr>
          <p:spPr>
            <a:xfrm>
              <a:off x="164250" y="145200"/>
              <a:ext cx="8815500" cy="4853100"/>
            </a:xfrm>
            <a:prstGeom prst="rect">
              <a:avLst/>
            </a:prstGeom>
            <a:noFill/>
            <a:ln cap="flat" cmpd="sng" w="38100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" name="Google Shape;40;p5"/>
            <p:cNvSpPr/>
            <p:nvPr/>
          </p:nvSpPr>
          <p:spPr>
            <a:xfrm>
              <a:off x="261000" y="245100"/>
              <a:ext cx="8622000" cy="4653300"/>
            </a:xfrm>
            <a:prstGeom prst="rect">
              <a:avLst/>
            </a:prstGeom>
            <a:noFill/>
            <a:ln cap="flat" cmpd="sng" w="28575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1" name="Google Shape;41;p5"/>
          <p:cNvPicPr preferRelativeResize="0"/>
          <p:nvPr/>
        </p:nvPicPr>
        <p:blipFill>
          <a:blip r:embed="rId2">
            <a:alphaModFix amt="86000"/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5"/>
          <p:cNvSpPr txBox="1"/>
          <p:nvPr>
            <p:ph type="title"/>
          </p:nvPr>
        </p:nvSpPr>
        <p:spPr>
          <a:xfrm>
            <a:off x="720000" y="543572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" type="subTitle"/>
          </p:nvPr>
        </p:nvSpPr>
        <p:spPr>
          <a:xfrm>
            <a:off x="1291075" y="3854700"/>
            <a:ext cx="2907600" cy="74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2" type="subTitle"/>
          </p:nvPr>
        </p:nvSpPr>
        <p:spPr>
          <a:xfrm>
            <a:off x="4945950" y="3854700"/>
            <a:ext cx="2907600" cy="74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5"/>
          <p:cNvSpPr txBox="1"/>
          <p:nvPr>
            <p:ph idx="3" type="subTitle"/>
          </p:nvPr>
        </p:nvSpPr>
        <p:spPr>
          <a:xfrm>
            <a:off x="1291081" y="3308670"/>
            <a:ext cx="2907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>
                <a:latin typeface="Arvo"/>
                <a:ea typeface="Arvo"/>
                <a:cs typeface="Arvo"/>
                <a:sym typeface="Arv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6" name="Google Shape;46;p5"/>
          <p:cNvSpPr txBox="1"/>
          <p:nvPr>
            <p:ph idx="4" type="subTitle"/>
          </p:nvPr>
        </p:nvSpPr>
        <p:spPr>
          <a:xfrm>
            <a:off x="4945956" y="3308670"/>
            <a:ext cx="2907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>
                <a:latin typeface="Arvo"/>
                <a:ea typeface="Arvo"/>
                <a:cs typeface="Arvo"/>
                <a:sym typeface="Arv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" name="Google Shape;49;p6"/>
          <p:cNvGrpSpPr/>
          <p:nvPr/>
        </p:nvGrpSpPr>
        <p:grpSpPr>
          <a:xfrm>
            <a:off x="164250" y="145200"/>
            <a:ext cx="8815500" cy="4853100"/>
            <a:chOff x="164250" y="145200"/>
            <a:chExt cx="8815500" cy="4853100"/>
          </a:xfrm>
        </p:grpSpPr>
        <p:sp>
          <p:nvSpPr>
            <p:cNvPr id="50" name="Google Shape;50;p6"/>
            <p:cNvSpPr/>
            <p:nvPr/>
          </p:nvSpPr>
          <p:spPr>
            <a:xfrm>
              <a:off x="164250" y="145200"/>
              <a:ext cx="8815500" cy="4853100"/>
            </a:xfrm>
            <a:prstGeom prst="rect">
              <a:avLst/>
            </a:prstGeom>
            <a:noFill/>
            <a:ln cap="flat" cmpd="sng" w="38100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6"/>
            <p:cNvSpPr/>
            <p:nvPr/>
          </p:nvSpPr>
          <p:spPr>
            <a:xfrm>
              <a:off x="261000" y="245100"/>
              <a:ext cx="8622000" cy="4653300"/>
            </a:xfrm>
            <a:prstGeom prst="rect">
              <a:avLst/>
            </a:prstGeom>
            <a:noFill/>
            <a:ln cap="flat" cmpd="sng" w="28575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52" name="Google Shape;52;p6"/>
          <p:cNvPicPr preferRelativeResize="0"/>
          <p:nvPr/>
        </p:nvPicPr>
        <p:blipFill>
          <a:blip r:embed="rId2">
            <a:alphaModFix amt="86000"/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6"/>
          <p:cNvSpPr txBox="1"/>
          <p:nvPr>
            <p:ph type="title"/>
          </p:nvPr>
        </p:nvSpPr>
        <p:spPr>
          <a:xfrm>
            <a:off x="720000" y="542381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54" name="Google Shape;54;p6"/>
          <p:cNvGrpSpPr/>
          <p:nvPr/>
        </p:nvGrpSpPr>
        <p:grpSpPr>
          <a:xfrm>
            <a:off x="720072" y="540000"/>
            <a:ext cx="7704093" cy="577207"/>
            <a:chOff x="3667800" y="1583575"/>
            <a:chExt cx="4756200" cy="577207"/>
          </a:xfrm>
        </p:grpSpPr>
        <p:cxnSp>
          <p:nvCxnSpPr>
            <p:cNvPr id="55" name="Google Shape;55;p6"/>
            <p:cNvCxnSpPr/>
            <p:nvPr/>
          </p:nvCxnSpPr>
          <p:spPr>
            <a:xfrm>
              <a:off x="3667800" y="1583575"/>
              <a:ext cx="4756200" cy="0"/>
            </a:xfrm>
            <a:prstGeom prst="straightConnector1">
              <a:avLst/>
            </a:prstGeom>
            <a:noFill/>
            <a:ln cap="flat" cmpd="sng" w="38100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6" name="Google Shape;56;p6"/>
            <p:cNvCxnSpPr/>
            <p:nvPr/>
          </p:nvCxnSpPr>
          <p:spPr>
            <a:xfrm>
              <a:off x="3667800" y="2160782"/>
              <a:ext cx="4756200" cy="0"/>
            </a:xfrm>
            <a:prstGeom prst="straightConnector1">
              <a:avLst/>
            </a:prstGeom>
            <a:noFill/>
            <a:ln cap="flat" cmpd="sng" w="38100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" name="Google Shape;59;p7"/>
          <p:cNvGrpSpPr/>
          <p:nvPr/>
        </p:nvGrpSpPr>
        <p:grpSpPr>
          <a:xfrm>
            <a:off x="164250" y="145200"/>
            <a:ext cx="8815500" cy="4853100"/>
            <a:chOff x="164250" y="145200"/>
            <a:chExt cx="8815500" cy="4853100"/>
          </a:xfrm>
        </p:grpSpPr>
        <p:sp>
          <p:nvSpPr>
            <p:cNvPr id="60" name="Google Shape;60;p7"/>
            <p:cNvSpPr/>
            <p:nvPr/>
          </p:nvSpPr>
          <p:spPr>
            <a:xfrm>
              <a:off x="164250" y="145200"/>
              <a:ext cx="8815500" cy="4853100"/>
            </a:xfrm>
            <a:prstGeom prst="rect">
              <a:avLst/>
            </a:prstGeom>
            <a:noFill/>
            <a:ln cap="flat" cmpd="sng" w="38100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7"/>
            <p:cNvSpPr/>
            <p:nvPr/>
          </p:nvSpPr>
          <p:spPr>
            <a:xfrm>
              <a:off x="261000" y="245100"/>
              <a:ext cx="8622000" cy="4653300"/>
            </a:xfrm>
            <a:prstGeom prst="rect">
              <a:avLst/>
            </a:prstGeom>
            <a:noFill/>
            <a:ln cap="flat" cmpd="sng" w="28575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62" name="Google Shape;62;p7"/>
          <p:cNvPicPr preferRelativeResize="0"/>
          <p:nvPr/>
        </p:nvPicPr>
        <p:blipFill>
          <a:blip r:embed="rId2">
            <a:alphaModFix amt="86000"/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7"/>
          <p:cNvSpPr txBox="1"/>
          <p:nvPr>
            <p:ph type="title"/>
          </p:nvPr>
        </p:nvSpPr>
        <p:spPr>
          <a:xfrm>
            <a:off x="3889275" y="540000"/>
            <a:ext cx="4534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4" name="Google Shape;64;p7"/>
          <p:cNvSpPr txBox="1"/>
          <p:nvPr>
            <p:ph idx="1" type="body"/>
          </p:nvPr>
        </p:nvSpPr>
        <p:spPr>
          <a:xfrm>
            <a:off x="3889275" y="1277800"/>
            <a:ext cx="4534800" cy="331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marR="508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★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grpSp>
        <p:nvGrpSpPr>
          <p:cNvPr id="65" name="Google Shape;65;p7"/>
          <p:cNvGrpSpPr/>
          <p:nvPr/>
        </p:nvGrpSpPr>
        <p:grpSpPr>
          <a:xfrm>
            <a:off x="3889553" y="540020"/>
            <a:ext cx="4535037" cy="577207"/>
            <a:chOff x="3667800" y="1583575"/>
            <a:chExt cx="4756200" cy="577207"/>
          </a:xfrm>
        </p:grpSpPr>
        <p:cxnSp>
          <p:nvCxnSpPr>
            <p:cNvPr id="66" name="Google Shape;66;p7"/>
            <p:cNvCxnSpPr/>
            <p:nvPr/>
          </p:nvCxnSpPr>
          <p:spPr>
            <a:xfrm>
              <a:off x="3667800" y="1583575"/>
              <a:ext cx="4756200" cy="0"/>
            </a:xfrm>
            <a:prstGeom prst="straightConnector1">
              <a:avLst/>
            </a:prstGeom>
            <a:noFill/>
            <a:ln cap="flat" cmpd="sng" w="38100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7" name="Google Shape;67;p7"/>
            <p:cNvCxnSpPr/>
            <p:nvPr/>
          </p:nvCxnSpPr>
          <p:spPr>
            <a:xfrm>
              <a:off x="3667800" y="2160782"/>
              <a:ext cx="4756200" cy="0"/>
            </a:xfrm>
            <a:prstGeom prst="straightConnector1">
              <a:avLst/>
            </a:prstGeom>
            <a:noFill/>
            <a:ln cap="flat" cmpd="sng" w="38100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0" name="Google Shape;70;p8"/>
          <p:cNvGrpSpPr/>
          <p:nvPr/>
        </p:nvGrpSpPr>
        <p:grpSpPr>
          <a:xfrm>
            <a:off x="164250" y="145200"/>
            <a:ext cx="8815500" cy="4853100"/>
            <a:chOff x="164250" y="145200"/>
            <a:chExt cx="8815500" cy="4853100"/>
          </a:xfrm>
        </p:grpSpPr>
        <p:sp>
          <p:nvSpPr>
            <p:cNvPr id="71" name="Google Shape;71;p8"/>
            <p:cNvSpPr/>
            <p:nvPr/>
          </p:nvSpPr>
          <p:spPr>
            <a:xfrm>
              <a:off x="164250" y="145200"/>
              <a:ext cx="8815500" cy="4853100"/>
            </a:xfrm>
            <a:prstGeom prst="rect">
              <a:avLst/>
            </a:prstGeom>
            <a:noFill/>
            <a:ln cap="flat" cmpd="sng" w="38100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>
              <a:off x="261000" y="245100"/>
              <a:ext cx="8622000" cy="4653300"/>
            </a:xfrm>
            <a:prstGeom prst="rect">
              <a:avLst/>
            </a:prstGeom>
            <a:noFill/>
            <a:ln cap="flat" cmpd="sng" w="28575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73" name="Google Shape;73;p8"/>
          <p:cNvPicPr preferRelativeResize="0"/>
          <p:nvPr/>
        </p:nvPicPr>
        <p:blipFill>
          <a:blip r:embed="rId2">
            <a:alphaModFix amt="86000"/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8"/>
          <p:cNvSpPr txBox="1"/>
          <p:nvPr>
            <p:ph type="title"/>
          </p:nvPr>
        </p:nvSpPr>
        <p:spPr>
          <a:xfrm>
            <a:off x="2353036" y="1857868"/>
            <a:ext cx="4446600" cy="161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lt1"/>
        </a:solid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7" name="Google Shape;77;p9"/>
          <p:cNvGrpSpPr/>
          <p:nvPr/>
        </p:nvGrpSpPr>
        <p:grpSpPr>
          <a:xfrm>
            <a:off x="164250" y="145200"/>
            <a:ext cx="8815500" cy="4853100"/>
            <a:chOff x="164250" y="145200"/>
            <a:chExt cx="8815500" cy="4853100"/>
          </a:xfrm>
        </p:grpSpPr>
        <p:sp>
          <p:nvSpPr>
            <p:cNvPr id="78" name="Google Shape;78;p9"/>
            <p:cNvSpPr/>
            <p:nvPr/>
          </p:nvSpPr>
          <p:spPr>
            <a:xfrm>
              <a:off x="164250" y="145200"/>
              <a:ext cx="8815500" cy="4853100"/>
            </a:xfrm>
            <a:prstGeom prst="rect">
              <a:avLst/>
            </a:prstGeom>
            <a:noFill/>
            <a:ln cap="flat" cmpd="sng" w="38100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9"/>
            <p:cNvSpPr/>
            <p:nvPr/>
          </p:nvSpPr>
          <p:spPr>
            <a:xfrm>
              <a:off x="261000" y="245100"/>
              <a:ext cx="8622000" cy="4653300"/>
            </a:xfrm>
            <a:prstGeom prst="rect">
              <a:avLst/>
            </a:prstGeom>
            <a:noFill/>
            <a:ln cap="flat" cmpd="sng" w="28575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80" name="Google Shape;80;p9"/>
          <p:cNvPicPr preferRelativeResize="0"/>
          <p:nvPr/>
        </p:nvPicPr>
        <p:blipFill>
          <a:blip r:embed="rId2">
            <a:alphaModFix amt="86000"/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9"/>
          <p:cNvSpPr txBox="1"/>
          <p:nvPr>
            <p:ph type="title"/>
          </p:nvPr>
        </p:nvSpPr>
        <p:spPr>
          <a:xfrm>
            <a:off x="1100950" y="1302183"/>
            <a:ext cx="3473100" cy="134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82" name="Google Shape;82;p9"/>
          <p:cNvSpPr txBox="1"/>
          <p:nvPr>
            <p:ph idx="1" type="subTitle"/>
          </p:nvPr>
        </p:nvSpPr>
        <p:spPr>
          <a:xfrm>
            <a:off x="1100950" y="2661472"/>
            <a:ext cx="3473100" cy="150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5" name="Google Shape;85;p10"/>
          <p:cNvGrpSpPr/>
          <p:nvPr/>
        </p:nvGrpSpPr>
        <p:grpSpPr>
          <a:xfrm>
            <a:off x="164250" y="145200"/>
            <a:ext cx="8815500" cy="4853100"/>
            <a:chOff x="164250" y="145200"/>
            <a:chExt cx="8815500" cy="4853100"/>
          </a:xfrm>
        </p:grpSpPr>
        <p:sp>
          <p:nvSpPr>
            <p:cNvPr id="86" name="Google Shape;86;p10"/>
            <p:cNvSpPr/>
            <p:nvPr/>
          </p:nvSpPr>
          <p:spPr>
            <a:xfrm>
              <a:off x="164250" y="145200"/>
              <a:ext cx="8815500" cy="4853100"/>
            </a:xfrm>
            <a:prstGeom prst="rect">
              <a:avLst/>
            </a:prstGeom>
            <a:noFill/>
            <a:ln cap="flat" cmpd="sng" w="38100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10"/>
            <p:cNvSpPr/>
            <p:nvPr/>
          </p:nvSpPr>
          <p:spPr>
            <a:xfrm>
              <a:off x="261000" y="245100"/>
              <a:ext cx="8622000" cy="4653300"/>
            </a:xfrm>
            <a:prstGeom prst="rect">
              <a:avLst/>
            </a:prstGeom>
            <a:noFill/>
            <a:ln cap="flat" cmpd="sng" w="28575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10"/>
          <p:cNvSpPr txBox="1"/>
          <p:nvPr>
            <p:ph type="title"/>
          </p:nvPr>
        </p:nvSpPr>
        <p:spPr>
          <a:xfrm>
            <a:off x="4800454" y="3796375"/>
            <a:ext cx="3264000" cy="79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vo"/>
              <a:buNone/>
              <a:defRPr b="1" sz="28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●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○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■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●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○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■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●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○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■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5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Relationship Id="rId4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9.png"/><Relationship Id="rId4" Type="http://schemas.openxmlformats.org/officeDocument/2006/relationships/image" Target="../media/image1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9.png"/><Relationship Id="rId4" Type="http://schemas.openxmlformats.org/officeDocument/2006/relationships/image" Target="../media/image1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1.png"/><Relationship Id="rId4" Type="http://schemas.openxmlformats.org/officeDocument/2006/relationships/image" Target="../media/image21.png"/><Relationship Id="rId5" Type="http://schemas.openxmlformats.org/officeDocument/2006/relationships/image" Target="../media/image3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9" name="Google Shape;319;p30"/>
          <p:cNvGrpSpPr/>
          <p:nvPr/>
        </p:nvGrpSpPr>
        <p:grpSpPr>
          <a:xfrm>
            <a:off x="3628700" y="3498710"/>
            <a:ext cx="4795305" cy="429010"/>
            <a:chOff x="3628700" y="3051039"/>
            <a:chExt cx="4795305" cy="429010"/>
          </a:xfrm>
        </p:grpSpPr>
        <p:sp>
          <p:nvSpPr>
            <p:cNvPr id="320" name="Google Shape;320;p30"/>
            <p:cNvSpPr/>
            <p:nvPr/>
          </p:nvSpPr>
          <p:spPr>
            <a:xfrm>
              <a:off x="3628700" y="3051039"/>
              <a:ext cx="4795305" cy="429010"/>
            </a:xfrm>
            <a:custGeom>
              <a:rect b="b" l="l" r="r" t="t"/>
              <a:pathLst>
                <a:path extrusionOk="0" h="8873" w="99179">
                  <a:moveTo>
                    <a:pt x="0" y="0"/>
                  </a:moveTo>
                  <a:lnTo>
                    <a:pt x="2825" y="4436"/>
                  </a:lnTo>
                  <a:lnTo>
                    <a:pt x="0" y="8872"/>
                  </a:lnTo>
                  <a:lnTo>
                    <a:pt x="99178" y="8872"/>
                  </a:lnTo>
                  <a:lnTo>
                    <a:pt x="95537" y="4436"/>
                  </a:lnTo>
                  <a:lnTo>
                    <a:pt x="9917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30"/>
            <p:cNvSpPr/>
            <p:nvPr/>
          </p:nvSpPr>
          <p:spPr>
            <a:xfrm>
              <a:off x="3914775" y="3188675"/>
              <a:ext cx="161517" cy="153748"/>
            </a:xfrm>
            <a:custGeom>
              <a:rect b="b" l="l" r="r" t="t"/>
              <a:pathLst>
                <a:path extrusionOk="0" h="2909" w="3056">
                  <a:moveTo>
                    <a:pt x="1528" y="0"/>
                  </a:moveTo>
                  <a:lnTo>
                    <a:pt x="1067" y="963"/>
                  </a:lnTo>
                  <a:lnTo>
                    <a:pt x="0" y="1109"/>
                  </a:lnTo>
                  <a:lnTo>
                    <a:pt x="774" y="1841"/>
                  </a:lnTo>
                  <a:lnTo>
                    <a:pt x="586" y="2908"/>
                  </a:lnTo>
                  <a:lnTo>
                    <a:pt x="1528" y="2406"/>
                  </a:lnTo>
                  <a:lnTo>
                    <a:pt x="2469" y="2908"/>
                  </a:lnTo>
                  <a:lnTo>
                    <a:pt x="2281" y="1841"/>
                  </a:lnTo>
                  <a:lnTo>
                    <a:pt x="3055" y="1109"/>
                  </a:lnTo>
                  <a:lnTo>
                    <a:pt x="2009" y="963"/>
                  </a:lnTo>
                  <a:lnTo>
                    <a:pt x="152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30"/>
            <p:cNvSpPr/>
            <p:nvPr/>
          </p:nvSpPr>
          <p:spPr>
            <a:xfrm>
              <a:off x="7963565" y="3188675"/>
              <a:ext cx="160407" cy="153748"/>
            </a:xfrm>
            <a:custGeom>
              <a:rect b="b" l="l" r="r" t="t"/>
              <a:pathLst>
                <a:path extrusionOk="0" h="2909" w="3035">
                  <a:moveTo>
                    <a:pt x="1528" y="0"/>
                  </a:moveTo>
                  <a:lnTo>
                    <a:pt x="1047" y="963"/>
                  </a:lnTo>
                  <a:lnTo>
                    <a:pt x="0" y="1109"/>
                  </a:lnTo>
                  <a:lnTo>
                    <a:pt x="754" y="1841"/>
                  </a:lnTo>
                  <a:lnTo>
                    <a:pt x="565" y="2908"/>
                  </a:lnTo>
                  <a:lnTo>
                    <a:pt x="1528" y="2406"/>
                  </a:lnTo>
                  <a:lnTo>
                    <a:pt x="2469" y="2908"/>
                  </a:lnTo>
                  <a:lnTo>
                    <a:pt x="2281" y="1841"/>
                  </a:lnTo>
                  <a:lnTo>
                    <a:pt x="3034" y="1109"/>
                  </a:lnTo>
                  <a:lnTo>
                    <a:pt x="1988" y="963"/>
                  </a:lnTo>
                  <a:lnTo>
                    <a:pt x="152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3" name="Google Shape;323;p30"/>
          <p:cNvSpPr txBox="1"/>
          <p:nvPr>
            <p:ph type="ctrTitle"/>
          </p:nvPr>
        </p:nvSpPr>
        <p:spPr>
          <a:xfrm>
            <a:off x="3628700" y="1563483"/>
            <a:ext cx="4795200" cy="139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Reviewer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Final Presentation</a:t>
            </a:r>
            <a:endParaRPr sz="2500"/>
          </a:p>
        </p:txBody>
      </p:sp>
      <p:sp>
        <p:nvSpPr>
          <p:cNvPr id="324" name="Google Shape;324;p30"/>
          <p:cNvSpPr txBox="1"/>
          <p:nvPr>
            <p:ph idx="1" type="subTitle"/>
          </p:nvPr>
        </p:nvSpPr>
        <p:spPr>
          <a:xfrm>
            <a:off x="4029800" y="3487470"/>
            <a:ext cx="3993000" cy="45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</a:rPr>
              <a:t>Your go-to guide for everything local - REVIEWER!</a:t>
            </a:r>
            <a:endParaRPr sz="1400">
              <a:solidFill>
                <a:schemeClr val="lt1"/>
              </a:solidFill>
            </a:endParaRPr>
          </a:p>
        </p:txBody>
      </p:sp>
      <p:grpSp>
        <p:nvGrpSpPr>
          <p:cNvPr id="325" name="Google Shape;325;p30"/>
          <p:cNvGrpSpPr/>
          <p:nvPr/>
        </p:nvGrpSpPr>
        <p:grpSpPr>
          <a:xfrm>
            <a:off x="3667800" y="1497845"/>
            <a:ext cx="4756200" cy="1513159"/>
            <a:chOff x="3667800" y="1583575"/>
            <a:chExt cx="4756200" cy="1513159"/>
          </a:xfrm>
        </p:grpSpPr>
        <p:cxnSp>
          <p:nvCxnSpPr>
            <p:cNvPr id="326" name="Google Shape;326;p30"/>
            <p:cNvCxnSpPr/>
            <p:nvPr/>
          </p:nvCxnSpPr>
          <p:spPr>
            <a:xfrm>
              <a:off x="3667800" y="1583575"/>
              <a:ext cx="4756200" cy="0"/>
            </a:xfrm>
            <a:prstGeom prst="straightConnector1">
              <a:avLst/>
            </a:prstGeom>
            <a:noFill/>
            <a:ln cap="flat" cmpd="sng" w="38100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27" name="Google Shape;327;p30"/>
            <p:cNvCxnSpPr/>
            <p:nvPr/>
          </p:nvCxnSpPr>
          <p:spPr>
            <a:xfrm>
              <a:off x="3667800" y="3096734"/>
              <a:ext cx="4756200" cy="0"/>
            </a:xfrm>
            <a:prstGeom prst="straightConnector1">
              <a:avLst/>
            </a:prstGeom>
            <a:noFill/>
            <a:ln cap="flat" cmpd="sng" w="38100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pic>
        <p:nvPicPr>
          <p:cNvPr id="328" name="Google Shape;32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173" y="543300"/>
            <a:ext cx="2707981" cy="40569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9" name="Google Shape;329;p30"/>
          <p:cNvGrpSpPr/>
          <p:nvPr/>
        </p:nvGrpSpPr>
        <p:grpSpPr>
          <a:xfrm>
            <a:off x="3731598" y="1213877"/>
            <a:ext cx="4558528" cy="199222"/>
            <a:chOff x="3679970" y="1299607"/>
            <a:chExt cx="4558528" cy="199222"/>
          </a:xfrm>
        </p:grpSpPr>
        <p:sp>
          <p:nvSpPr>
            <p:cNvPr id="330" name="Google Shape;330;p30"/>
            <p:cNvSpPr/>
            <p:nvPr/>
          </p:nvSpPr>
          <p:spPr>
            <a:xfrm>
              <a:off x="3679970" y="1299607"/>
              <a:ext cx="209053" cy="198997"/>
            </a:xfrm>
            <a:custGeom>
              <a:rect b="b" l="l" r="r" t="t"/>
              <a:pathLst>
                <a:path extrusionOk="0" h="2909" w="3056">
                  <a:moveTo>
                    <a:pt x="1528" y="0"/>
                  </a:moveTo>
                  <a:lnTo>
                    <a:pt x="1067" y="963"/>
                  </a:lnTo>
                  <a:lnTo>
                    <a:pt x="0" y="1109"/>
                  </a:lnTo>
                  <a:lnTo>
                    <a:pt x="774" y="1841"/>
                  </a:lnTo>
                  <a:lnTo>
                    <a:pt x="586" y="2908"/>
                  </a:lnTo>
                  <a:lnTo>
                    <a:pt x="1528" y="2406"/>
                  </a:lnTo>
                  <a:lnTo>
                    <a:pt x="2469" y="2908"/>
                  </a:lnTo>
                  <a:lnTo>
                    <a:pt x="2281" y="1841"/>
                  </a:lnTo>
                  <a:lnTo>
                    <a:pt x="3055" y="1109"/>
                  </a:lnTo>
                  <a:lnTo>
                    <a:pt x="2009" y="963"/>
                  </a:lnTo>
                  <a:lnTo>
                    <a:pt x="15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30"/>
            <p:cNvSpPr/>
            <p:nvPr/>
          </p:nvSpPr>
          <p:spPr>
            <a:xfrm>
              <a:off x="4014545" y="1299607"/>
              <a:ext cx="209053" cy="198997"/>
            </a:xfrm>
            <a:custGeom>
              <a:rect b="b" l="l" r="r" t="t"/>
              <a:pathLst>
                <a:path extrusionOk="0" h="2909" w="3056">
                  <a:moveTo>
                    <a:pt x="1528" y="0"/>
                  </a:moveTo>
                  <a:lnTo>
                    <a:pt x="1067" y="963"/>
                  </a:lnTo>
                  <a:lnTo>
                    <a:pt x="0" y="1109"/>
                  </a:lnTo>
                  <a:lnTo>
                    <a:pt x="774" y="1841"/>
                  </a:lnTo>
                  <a:lnTo>
                    <a:pt x="586" y="2908"/>
                  </a:lnTo>
                  <a:lnTo>
                    <a:pt x="1528" y="2406"/>
                  </a:lnTo>
                  <a:lnTo>
                    <a:pt x="2469" y="2908"/>
                  </a:lnTo>
                  <a:lnTo>
                    <a:pt x="2281" y="1841"/>
                  </a:lnTo>
                  <a:lnTo>
                    <a:pt x="3055" y="1109"/>
                  </a:lnTo>
                  <a:lnTo>
                    <a:pt x="2009" y="963"/>
                  </a:lnTo>
                  <a:lnTo>
                    <a:pt x="15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30"/>
            <p:cNvSpPr/>
            <p:nvPr/>
          </p:nvSpPr>
          <p:spPr>
            <a:xfrm>
              <a:off x="4349120" y="1299607"/>
              <a:ext cx="209053" cy="198997"/>
            </a:xfrm>
            <a:custGeom>
              <a:rect b="b" l="l" r="r" t="t"/>
              <a:pathLst>
                <a:path extrusionOk="0" h="2909" w="3056">
                  <a:moveTo>
                    <a:pt x="1528" y="0"/>
                  </a:moveTo>
                  <a:lnTo>
                    <a:pt x="1067" y="963"/>
                  </a:lnTo>
                  <a:lnTo>
                    <a:pt x="0" y="1109"/>
                  </a:lnTo>
                  <a:lnTo>
                    <a:pt x="774" y="1841"/>
                  </a:lnTo>
                  <a:lnTo>
                    <a:pt x="586" y="2908"/>
                  </a:lnTo>
                  <a:lnTo>
                    <a:pt x="1528" y="2406"/>
                  </a:lnTo>
                  <a:lnTo>
                    <a:pt x="2469" y="2908"/>
                  </a:lnTo>
                  <a:lnTo>
                    <a:pt x="2281" y="1841"/>
                  </a:lnTo>
                  <a:lnTo>
                    <a:pt x="3055" y="1109"/>
                  </a:lnTo>
                  <a:lnTo>
                    <a:pt x="2009" y="963"/>
                  </a:lnTo>
                  <a:lnTo>
                    <a:pt x="15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30"/>
            <p:cNvSpPr/>
            <p:nvPr/>
          </p:nvSpPr>
          <p:spPr>
            <a:xfrm>
              <a:off x="4683695" y="1299607"/>
              <a:ext cx="209053" cy="198997"/>
            </a:xfrm>
            <a:custGeom>
              <a:rect b="b" l="l" r="r" t="t"/>
              <a:pathLst>
                <a:path extrusionOk="0" h="2909" w="3056">
                  <a:moveTo>
                    <a:pt x="1528" y="0"/>
                  </a:moveTo>
                  <a:lnTo>
                    <a:pt x="1067" y="963"/>
                  </a:lnTo>
                  <a:lnTo>
                    <a:pt x="0" y="1109"/>
                  </a:lnTo>
                  <a:lnTo>
                    <a:pt x="774" y="1841"/>
                  </a:lnTo>
                  <a:lnTo>
                    <a:pt x="586" y="2908"/>
                  </a:lnTo>
                  <a:lnTo>
                    <a:pt x="1528" y="2406"/>
                  </a:lnTo>
                  <a:lnTo>
                    <a:pt x="2469" y="2908"/>
                  </a:lnTo>
                  <a:lnTo>
                    <a:pt x="2281" y="1841"/>
                  </a:lnTo>
                  <a:lnTo>
                    <a:pt x="3055" y="1109"/>
                  </a:lnTo>
                  <a:lnTo>
                    <a:pt x="2009" y="963"/>
                  </a:lnTo>
                  <a:lnTo>
                    <a:pt x="15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30"/>
            <p:cNvSpPr/>
            <p:nvPr/>
          </p:nvSpPr>
          <p:spPr>
            <a:xfrm>
              <a:off x="5018270" y="1299607"/>
              <a:ext cx="209053" cy="198997"/>
            </a:xfrm>
            <a:custGeom>
              <a:rect b="b" l="l" r="r" t="t"/>
              <a:pathLst>
                <a:path extrusionOk="0" h="2909" w="3056">
                  <a:moveTo>
                    <a:pt x="1528" y="0"/>
                  </a:moveTo>
                  <a:lnTo>
                    <a:pt x="1067" y="963"/>
                  </a:lnTo>
                  <a:lnTo>
                    <a:pt x="0" y="1109"/>
                  </a:lnTo>
                  <a:lnTo>
                    <a:pt x="774" y="1841"/>
                  </a:lnTo>
                  <a:lnTo>
                    <a:pt x="586" y="2908"/>
                  </a:lnTo>
                  <a:lnTo>
                    <a:pt x="1528" y="2406"/>
                  </a:lnTo>
                  <a:lnTo>
                    <a:pt x="2469" y="2908"/>
                  </a:lnTo>
                  <a:lnTo>
                    <a:pt x="2281" y="1841"/>
                  </a:lnTo>
                  <a:lnTo>
                    <a:pt x="3055" y="1109"/>
                  </a:lnTo>
                  <a:lnTo>
                    <a:pt x="2009" y="963"/>
                  </a:lnTo>
                  <a:lnTo>
                    <a:pt x="15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30"/>
            <p:cNvSpPr/>
            <p:nvPr/>
          </p:nvSpPr>
          <p:spPr>
            <a:xfrm>
              <a:off x="5352845" y="1299607"/>
              <a:ext cx="209053" cy="198997"/>
            </a:xfrm>
            <a:custGeom>
              <a:rect b="b" l="l" r="r" t="t"/>
              <a:pathLst>
                <a:path extrusionOk="0" h="2909" w="3056">
                  <a:moveTo>
                    <a:pt x="1528" y="0"/>
                  </a:moveTo>
                  <a:lnTo>
                    <a:pt x="1067" y="963"/>
                  </a:lnTo>
                  <a:lnTo>
                    <a:pt x="0" y="1109"/>
                  </a:lnTo>
                  <a:lnTo>
                    <a:pt x="774" y="1841"/>
                  </a:lnTo>
                  <a:lnTo>
                    <a:pt x="586" y="2908"/>
                  </a:lnTo>
                  <a:lnTo>
                    <a:pt x="1528" y="2406"/>
                  </a:lnTo>
                  <a:lnTo>
                    <a:pt x="2469" y="2908"/>
                  </a:lnTo>
                  <a:lnTo>
                    <a:pt x="2281" y="1841"/>
                  </a:lnTo>
                  <a:lnTo>
                    <a:pt x="3055" y="1109"/>
                  </a:lnTo>
                  <a:lnTo>
                    <a:pt x="2009" y="963"/>
                  </a:lnTo>
                  <a:lnTo>
                    <a:pt x="15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30"/>
            <p:cNvSpPr/>
            <p:nvPr/>
          </p:nvSpPr>
          <p:spPr>
            <a:xfrm>
              <a:off x="5687420" y="1299607"/>
              <a:ext cx="209053" cy="198997"/>
            </a:xfrm>
            <a:custGeom>
              <a:rect b="b" l="l" r="r" t="t"/>
              <a:pathLst>
                <a:path extrusionOk="0" h="2909" w="3056">
                  <a:moveTo>
                    <a:pt x="1528" y="0"/>
                  </a:moveTo>
                  <a:lnTo>
                    <a:pt x="1067" y="963"/>
                  </a:lnTo>
                  <a:lnTo>
                    <a:pt x="0" y="1109"/>
                  </a:lnTo>
                  <a:lnTo>
                    <a:pt x="774" y="1841"/>
                  </a:lnTo>
                  <a:lnTo>
                    <a:pt x="586" y="2908"/>
                  </a:lnTo>
                  <a:lnTo>
                    <a:pt x="1528" y="2406"/>
                  </a:lnTo>
                  <a:lnTo>
                    <a:pt x="2469" y="2908"/>
                  </a:lnTo>
                  <a:lnTo>
                    <a:pt x="2281" y="1841"/>
                  </a:lnTo>
                  <a:lnTo>
                    <a:pt x="3055" y="1109"/>
                  </a:lnTo>
                  <a:lnTo>
                    <a:pt x="2009" y="963"/>
                  </a:lnTo>
                  <a:lnTo>
                    <a:pt x="15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30"/>
            <p:cNvSpPr/>
            <p:nvPr/>
          </p:nvSpPr>
          <p:spPr>
            <a:xfrm>
              <a:off x="6021995" y="1299607"/>
              <a:ext cx="209053" cy="198997"/>
            </a:xfrm>
            <a:custGeom>
              <a:rect b="b" l="l" r="r" t="t"/>
              <a:pathLst>
                <a:path extrusionOk="0" h="2909" w="3056">
                  <a:moveTo>
                    <a:pt x="1528" y="0"/>
                  </a:moveTo>
                  <a:lnTo>
                    <a:pt x="1067" y="963"/>
                  </a:lnTo>
                  <a:lnTo>
                    <a:pt x="0" y="1109"/>
                  </a:lnTo>
                  <a:lnTo>
                    <a:pt x="774" y="1841"/>
                  </a:lnTo>
                  <a:lnTo>
                    <a:pt x="586" y="2908"/>
                  </a:lnTo>
                  <a:lnTo>
                    <a:pt x="1528" y="2406"/>
                  </a:lnTo>
                  <a:lnTo>
                    <a:pt x="2469" y="2908"/>
                  </a:lnTo>
                  <a:lnTo>
                    <a:pt x="2281" y="1841"/>
                  </a:lnTo>
                  <a:lnTo>
                    <a:pt x="3055" y="1109"/>
                  </a:lnTo>
                  <a:lnTo>
                    <a:pt x="2009" y="963"/>
                  </a:lnTo>
                  <a:lnTo>
                    <a:pt x="15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30"/>
            <p:cNvSpPr/>
            <p:nvPr/>
          </p:nvSpPr>
          <p:spPr>
            <a:xfrm>
              <a:off x="6356570" y="1299607"/>
              <a:ext cx="209053" cy="198997"/>
            </a:xfrm>
            <a:custGeom>
              <a:rect b="b" l="l" r="r" t="t"/>
              <a:pathLst>
                <a:path extrusionOk="0" h="2909" w="3056">
                  <a:moveTo>
                    <a:pt x="1528" y="0"/>
                  </a:moveTo>
                  <a:lnTo>
                    <a:pt x="1067" y="963"/>
                  </a:lnTo>
                  <a:lnTo>
                    <a:pt x="0" y="1109"/>
                  </a:lnTo>
                  <a:lnTo>
                    <a:pt x="774" y="1841"/>
                  </a:lnTo>
                  <a:lnTo>
                    <a:pt x="586" y="2908"/>
                  </a:lnTo>
                  <a:lnTo>
                    <a:pt x="1528" y="2406"/>
                  </a:lnTo>
                  <a:lnTo>
                    <a:pt x="2469" y="2908"/>
                  </a:lnTo>
                  <a:lnTo>
                    <a:pt x="2281" y="1841"/>
                  </a:lnTo>
                  <a:lnTo>
                    <a:pt x="3055" y="1109"/>
                  </a:lnTo>
                  <a:lnTo>
                    <a:pt x="2009" y="963"/>
                  </a:lnTo>
                  <a:lnTo>
                    <a:pt x="15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30"/>
            <p:cNvSpPr/>
            <p:nvPr/>
          </p:nvSpPr>
          <p:spPr>
            <a:xfrm>
              <a:off x="6691145" y="1299607"/>
              <a:ext cx="209053" cy="198997"/>
            </a:xfrm>
            <a:custGeom>
              <a:rect b="b" l="l" r="r" t="t"/>
              <a:pathLst>
                <a:path extrusionOk="0" h="2909" w="3056">
                  <a:moveTo>
                    <a:pt x="1528" y="0"/>
                  </a:moveTo>
                  <a:lnTo>
                    <a:pt x="1067" y="963"/>
                  </a:lnTo>
                  <a:lnTo>
                    <a:pt x="0" y="1109"/>
                  </a:lnTo>
                  <a:lnTo>
                    <a:pt x="774" y="1841"/>
                  </a:lnTo>
                  <a:lnTo>
                    <a:pt x="586" y="2908"/>
                  </a:lnTo>
                  <a:lnTo>
                    <a:pt x="1528" y="2406"/>
                  </a:lnTo>
                  <a:lnTo>
                    <a:pt x="2469" y="2908"/>
                  </a:lnTo>
                  <a:lnTo>
                    <a:pt x="2281" y="1841"/>
                  </a:lnTo>
                  <a:lnTo>
                    <a:pt x="3055" y="1109"/>
                  </a:lnTo>
                  <a:lnTo>
                    <a:pt x="2009" y="963"/>
                  </a:lnTo>
                  <a:lnTo>
                    <a:pt x="15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30"/>
            <p:cNvSpPr/>
            <p:nvPr/>
          </p:nvSpPr>
          <p:spPr>
            <a:xfrm>
              <a:off x="7025720" y="1299607"/>
              <a:ext cx="209053" cy="198997"/>
            </a:xfrm>
            <a:custGeom>
              <a:rect b="b" l="l" r="r" t="t"/>
              <a:pathLst>
                <a:path extrusionOk="0" h="2909" w="3056">
                  <a:moveTo>
                    <a:pt x="1528" y="0"/>
                  </a:moveTo>
                  <a:lnTo>
                    <a:pt x="1067" y="963"/>
                  </a:lnTo>
                  <a:lnTo>
                    <a:pt x="0" y="1109"/>
                  </a:lnTo>
                  <a:lnTo>
                    <a:pt x="774" y="1841"/>
                  </a:lnTo>
                  <a:lnTo>
                    <a:pt x="586" y="2908"/>
                  </a:lnTo>
                  <a:lnTo>
                    <a:pt x="1528" y="2406"/>
                  </a:lnTo>
                  <a:lnTo>
                    <a:pt x="2469" y="2908"/>
                  </a:lnTo>
                  <a:lnTo>
                    <a:pt x="2281" y="1841"/>
                  </a:lnTo>
                  <a:lnTo>
                    <a:pt x="3055" y="1109"/>
                  </a:lnTo>
                  <a:lnTo>
                    <a:pt x="2009" y="963"/>
                  </a:lnTo>
                  <a:lnTo>
                    <a:pt x="15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30"/>
            <p:cNvSpPr/>
            <p:nvPr/>
          </p:nvSpPr>
          <p:spPr>
            <a:xfrm>
              <a:off x="7360295" y="1299607"/>
              <a:ext cx="209053" cy="198997"/>
            </a:xfrm>
            <a:custGeom>
              <a:rect b="b" l="l" r="r" t="t"/>
              <a:pathLst>
                <a:path extrusionOk="0" h="2909" w="3056">
                  <a:moveTo>
                    <a:pt x="1528" y="0"/>
                  </a:moveTo>
                  <a:lnTo>
                    <a:pt x="1067" y="963"/>
                  </a:lnTo>
                  <a:lnTo>
                    <a:pt x="0" y="1109"/>
                  </a:lnTo>
                  <a:lnTo>
                    <a:pt x="774" y="1841"/>
                  </a:lnTo>
                  <a:lnTo>
                    <a:pt x="586" y="2908"/>
                  </a:lnTo>
                  <a:lnTo>
                    <a:pt x="1528" y="2406"/>
                  </a:lnTo>
                  <a:lnTo>
                    <a:pt x="2469" y="2908"/>
                  </a:lnTo>
                  <a:lnTo>
                    <a:pt x="2281" y="1841"/>
                  </a:lnTo>
                  <a:lnTo>
                    <a:pt x="3055" y="1109"/>
                  </a:lnTo>
                  <a:lnTo>
                    <a:pt x="2009" y="963"/>
                  </a:lnTo>
                  <a:lnTo>
                    <a:pt x="15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30"/>
            <p:cNvSpPr/>
            <p:nvPr/>
          </p:nvSpPr>
          <p:spPr>
            <a:xfrm>
              <a:off x="7694870" y="1299832"/>
              <a:ext cx="209053" cy="198997"/>
            </a:xfrm>
            <a:custGeom>
              <a:rect b="b" l="l" r="r" t="t"/>
              <a:pathLst>
                <a:path extrusionOk="0" h="2909" w="3056">
                  <a:moveTo>
                    <a:pt x="1528" y="0"/>
                  </a:moveTo>
                  <a:lnTo>
                    <a:pt x="1067" y="963"/>
                  </a:lnTo>
                  <a:lnTo>
                    <a:pt x="0" y="1109"/>
                  </a:lnTo>
                  <a:lnTo>
                    <a:pt x="774" y="1841"/>
                  </a:lnTo>
                  <a:lnTo>
                    <a:pt x="586" y="2908"/>
                  </a:lnTo>
                  <a:lnTo>
                    <a:pt x="1528" y="2406"/>
                  </a:lnTo>
                  <a:lnTo>
                    <a:pt x="2469" y="2908"/>
                  </a:lnTo>
                  <a:lnTo>
                    <a:pt x="2281" y="1841"/>
                  </a:lnTo>
                  <a:lnTo>
                    <a:pt x="3055" y="1109"/>
                  </a:lnTo>
                  <a:lnTo>
                    <a:pt x="2009" y="963"/>
                  </a:lnTo>
                  <a:lnTo>
                    <a:pt x="15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30"/>
            <p:cNvSpPr/>
            <p:nvPr/>
          </p:nvSpPr>
          <p:spPr>
            <a:xfrm>
              <a:off x="8029445" y="1299832"/>
              <a:ext cx="209053" cy="198997"/>
            </a:xfrm>
            <a:custGeom>
              <a:rect b="b" l="l" r="r" t="t"/>
              <a:pathLst>
                <a:path extrusionOk="0" h="2909" w="3056">
                  <a:moveTo>
                    <a:pt x="1528" y="0"/>
                  </a:moveTo>
                  <a:lnTo>
                    <a:pt x="1067" y="963"/>
                  </a:lnTo>
                  <a:lnTo>
                    <a:pt x="0" y="1109"/>
                  </a:lnTo>
                  <a:lnTo>
                    <a:pt x="774" y="1841"/>
                  </a:lnTo>
                  <a:lnTo>
                    <a:pt x="586" y="2908"/>
                  </a:lnTo>
                  <a:lnTo>
                    <a:pt x="1528" y="2406"/>
                  </a:lnTo>
                  <a:lnTo>
                    <a:pt x="2469" y="2908"/>
                  </a:lnTo>
                  <a:lnTo>
                    <a:pt x="2281" y="1841"/>
                  </a:lnTo>
                  <a:lnTo>
                    <a:pt x="3055" y="1109"/>
                  </a:lnTo>
                  <a:lnTo>
                    <a:pt x="2009" y="963"/>
                  </a:lnTo>
                  <a:lnTo>
                    <a:pt x="15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4" name="Google Shape;344;p30"/>
          <p:cNvGrpSpPr/>
          <p:nvPr/>
        </p:nvGrpSpPr>
        <p:grpSpPr>
          <a:xfrm>
            <a:off x="3834023" y="3095752"/>
            <a:ext cx="4558528" cy="199222"/>
            <a:chOff x="3679970" y="1299607"/>
            <a:chExt cx="4558528" cy="199222"/>
          </a:xfrm>
        </p:grpSpPr>
        <p:sp>
          <p:nvSpPr>
            <p:cNvPr id="345" name="Google Shape;345;p30"/>
            <p:cNvSpPr/>
            <p:nvPr/>
          </p:nvSpPr>
          <p:spPr>
            <a:xfrm>
              <a:off x="3679970" y="1299607"/>
              <a:ext cx="209053" cy="198997"/>
            </a:xfrm>
            <a:custGeom>
              <a:rect b="b" l="l" r="r" t="t"/>
              <a:pathLst>
                <a:path extrusionOk="0" h="2909" w="3056">
                  <a:moveTo>
                    <a:pt x="1528" y="0"/>
                  </a:moveTo>
                  <a:lnTo>
                    <a:pt x="1067" y="963"/>
                  </a:lnTo>
                  <a:lnTo>
                    <a:pt x="0" y="1109"/>
                  </a:lnTo>
                  <a:lnTo>
                    <a:pt x="774" y="1841"/>
                  </a:lnTo>
                  <a:lnTo>
                    <a:pt x="586" y="2908"/>
                  </a:lnTo>
                  <a:lnTo>
                    <a:pt x="1528" y="2406"/>
                  </a:lnTo>
                  <a:lnTo>
                    <a:pt x="2469" y="2908"/>
                  </a:lnTo>
                  <a:lnTo>
                    <a:pt x="2281" y="1841"/>
                  </a:lnTo>
                  <a:lnTo>
                    <a:pt x="3055" y="1109"/>
                  </a:lnTo>
                  <a:lnTo>
                    <a:pt x="2009" y="963"/>
                  </a:lnTo>
                  <a:lnTo>
                    <a:pt x="15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30"/>
            <p:cNvSpPr/>
            <p:nvPr/>
          </p:nvSpPr>
          <p:spPr>
            <a:xfrm>
              <a:off x="4014545" y="1299607"/>
              <a:ext cx="209053" cy="198997"/>
            </a:xfrm>
            <a:custGeom>
              <a:rect b="b" l="l" r="r" t="t"/>
              <a:pathLst>
                <a:path extrusionOk="0" h="2909" w="3056">
                  <a:moveTo>
                    <a:pt x="1528" y="0"/>
                  </a:moveTo>
                  <a:lnTo>
                    <a:pt x="1067" y="963"/>
                  </a:lnTo>
                  <a:lnTo>
                    <a:pt x="0" y="1109"/>
                  </a:lnTo>
                  <a:lnTo>
                    <a:pt x="774" y="1841"/>
                  </a:lnTo>
                  <a:lnTo>
                    <a:pt x="586" y="2908"/>
                  </a:lnTo>
                  <a:lnTo>
                    <a:pt x="1528" y="2406"/>
                  </a:lnTo>
                  <a:lnTo>
                    <a:pt x="2469" y="2908"/>
                  </a:lnTo>
                  <a:lnTo>
                    <a:pt x="2281" y="1841"/>
                  </a:lnTo>
                  <a:lnTo>
                    <a:pt x="3055" y="1109"/>
                  </a:lnTo>
                  <a:lnTo>
                    <a:pt x="2009" y="963"/>
                  </a:lnTo>
                  <a:lnTo>
                    <a:pt x="15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30"/>
            <p:cNvSpPr/>
            <p:nvPr/>
          </p:nvSpPr>
          <p:spPr>
            <a:xfrm>
              <a:off x="4349120" y="1299607"/>
              <a:ext cx="209053" cy="198997"/>
            </a:xfrm>
            <a:custGeom>
              <a:rect b="b" l="l" r="r" t="t"/>
              <a:pathLst>
                <a:path extrusionOk="0" h="2909" w="3056">
                  <a:moveTo>
                    <a:pt x="1528" y="0"/>
                  </a:moveTo>
                  <a:lnTo>
                    <a:pt x="1067" y="963"/>
                  </a:lnTo>
                  <a:lnTo>
                    <a:pt x="0" y="1109"/>
                  </a:lnTo>
                  <a:lnTo>
                    <a:pt x="774" y="1841"/>
                  </a:lnTo>
                  <a:lnTo>
                    <a:pt x="586" y="2908"/>
                  </a:lnTo>
                  <a:lnTo>
                    <a:pt x="1528" y="2406"/>
                  </a:lnTo>
                  <a:lnTo>
                    <a:pt x="2469" y="2908"/>
                  </a:lnTo>
                  <a:lnTo>
                    <a:pt x="2281" y="1841"/>
                  </a:lnTo>
                  <a:lnTo>
                    <a:pt x="3055" y="1109"/>
                  </a:lnTo>
                  <a:lnTo>
                    <a:pt x="2009" y="963"/>
                  </a:lnTo>
                  <a:lnTo>
                    <a:pt x="15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30"/>
            <p:cNvSpPr/>
            <p:nvPr/>
          </p:nvSpPr>
          <p:spPr>
            <a:xfrm>
              <a:off x="4683695" y="1299607"/>
              <a:ext cx="209053" cy="198997"/>
            </a:xfrm>
            <a:custGeom>
              <a:rect b="b" l="l" r="r" t="t"/>
              <a:pathLst>
                <a:path extrusionOk="0" h="2909" w="3056">
                  <a:moveTo>
                    <a:pt x="1528" y="0"/>
                  </a:moveTo>
                  <a:lnTo>
                    <a:pt x="1067" y="963"/>
                  </a:lnTo>
                  <a:lnTo>
                    <a:pt x="0" y="1109"/>
                  </a:lnTo>
                  <a:lnTo>
                    <a:pt x="774" y="1841"/>
                  </a:lnTo>
                  <a:lnTo>
                    <a:pt x="586" y="2908"/>
                  </a:lnTo>
                  <a:lnTo>
                    <a:pt x="1528" y="2406"/>
                  </a:lnTo>
                  <a:lnTo>
                    <a:pt x="2469" y="2908"/>
                  </a:lnTo>
                  <a:lnTo>
                    <a:pt x="2281" y="1841"/>
                  </a:lnTo>
                  <a:lnTo>
                    <a:pt x="3055" y="1109"/>
                  </a:lnTo>
                  <a:lnTo>
                    <a:pt x="2009" y="963"/>
                  </a:lnTo>
                  <a:lnTo>
                    <a:pt x="15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30"/>
            <p:cNvSpPr/>
            <p:nvPr/>
          </p:nvSpPr>
          <p:spPr>
            <a:xfrm>
              <a:off x="5018270" y="1299607"/>
              <a:ext cx="209053" cy="198997"/>
            </a:xfrm>
            <a:custGeom>
              <a:rect b="b" l="l" r="r" t="t"/>
              <a:pathLst>
                <a:path extrusionOk="0" h="2909" w="3056">
                  <a:moveTo>
                    <a:pt x="1528" y="0"/>
                  </a:moveTo>
                  <a:lnTo>
                    <a:pt x="1067" y="963"/>
                  </a:lnTo>
                  <a:lnTo>
                    <a:pt x="0" y="1109"/>
                  </a:lnTo>
                  <a:lnTo>
                    <a:pt x="774" y="1841"/>
                  </a:lnTo>
                  <a:lnTo>
                    <a:pt x="586" y="2908"/>
                  </a:lnTo>
                  <a:lnTo>
                    <a:pt x="1528" y="2406"/>
                  </a:lnTo>
                  <a:lnTo>
                    <a:pt x="2469" y="2908"/>
                  </a:lnTo>
                  <a:lnTo>
                    <a:pt x="2281" y="1841"/>
                  </a:lnTo>
                  <a:lnTo>
                    <a:pt x="3055" y="1109"/>
                  </a:lnTo>
                  <a:lnTo>
                    <a:pt x="2009" y="963"/>
                  </a:lnTo>
                  <a:lnTo>
                    <a:pt x="15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30"/>
            <p:cNvSpPr/>
            <p:nvPr/>
          </p:nvSpPr>
          <p:spPr>
            <a:xfrm>
              <a:off x="5352845" y="1299607"/>
              <a:ext cx="209053" cy="198997"/>
            </a:xfrm>
            <a:custGeom>
              <a:rect b="b" l="l" r="r" t="t"/>
              <a:pathLst>
                <a:path extrusionOk="0" h="2909" w="3056">
                  <a:moveTo>
                    <a:pt x="1528" y="0"/>
                  </a:moveTo>
                  <a:lnTo>
                    <a:pt x="1067" y="963"/>
                  </a:lnTo>
                  <a:lnTo>
                    <a:pt x="0" y="1109"/>
                  </a:lnTo>
                  <a:lnTo>
                    <a:pt x="774" y="1841"/>
                  </a:lnTo>
                  <a:lnTo>
                    <a:pt x="586" y="2908"/>
                  </a:lnTo>
                  <a:lnTo>
                    <a:pt x="1528" y="2406"/>
                  </a:lnTo>
                  <a:lnTo>
                    <a:pt x="2469" y="2908"/>
                  </a:lnTo>
                  <a:lnTo>
                    <a:pt x="2281" y="1841"/>
                  </a:lnTo>
                  <a:lnTo>
                    <a:pt x="3055" y="1109"/>
                  </a:lnTo>
                  <a:lnTo>
                    <a:pt x="2009" y="963"/>
                  </a:lnTo>
                  <a:lnTo>
                    <a:pt x="15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30"/>
            <p:cNvSpPr/>
            <p:nvPr/>
          </p:nvSpPr>
          <p:spPr>
            <a:xfrm>
              <a:off x="5687420" y="1299607"/>
              <a:ext cx="209053" cy="198997"/>
            </a:xfrm>
            <a:custGeom>
              <a:rect b="b" l="l" r="r" t="t"/>
              <a:pathLst>
                <a:path extrusionOk="0" h="2909" w="3056">
                  <a:moveTo>
                    <a:pt x="1528" y="0"/>
                  </a:moveTo>
                  <a:lnTo>
                    <a:pt x="1067" y="963"/>
                  </a:lnTo>
                  <a:lnTo>
                    <a:pt x="0" y="1109"/>
                  </a:lnTo>
                  <a:lnTo>
                    <a:pt x="774" y="1841"/>
                  </a:lnTo>
                  <a:lnTo>
                    <a:pt x="586" y="2908"/>
                  </a:lnTo>
                  <a:lnTo>
                    <a:pt x="1528" y="2406"/>
                  </a:lnTo>
                  <a:lnTo>
                    <a:pt x="2469" y="2908"/>
                  </a:lnTo>
                  <a:lnTo>
                    <a:pt x="2281" y="1841"/>
                  </a:lnTo>
                  <a:lnTo>
                    <a:pt x="3055" y="1109"/>
                  </a:lnTo>
                  <a:lnTo>
                    <a:pt x="2009" y="963"/>
                  </a:lnTo>
                  <a:lnTo>
                    <a:pt x="15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30"/>
            <p:cNvSpPr/>
            <p:nvPr/>
          </p:nvSpPr>
          <p:spPr>
            <a:xfrm>
              <a:off x="6021995" y="1299607"/>
              <a:ext cx="209053" cy="198997"/>
            </a:xfrm>
            <a:custGeom>
              <a:rect b="b" l="l" r="r" t="t"/>
              <a:pathLst>
                <a:path extrusionOk="0" h="2909" w="3056">
                  <a:moveTo>
                    <a:pt x="1528" y="0"/>
                  </a:moveTo>
                  <a:lnTo>
                    <a:pt x="1067" y="963"/>
                  </a:lnTo>
                  <a:lnTo>
                    <a:pt x="0" y="1109"/>
                  </a:lnTo>
                  <a:lnTo>
                    <a:pt x="774" y="1841"/>
                  </a:lnTo>
                  <a:lnTo>
                    <a:pt x="586" y="2908"/>
                  </a:lnTo>
                  <a:lnTo>
                    <a:pt x="1528" y="2406"/>
                  </a:lnTo>
                  <a:lnTo>
                    <a:pt x="2469" y="2908"/>
                  </a:lnTo>
                  <a:lnTo>
                    <a:pt x="2281" y="1841"/>
                  </a:lnTo>
                  <a:lnTo>
                    <a:pt x="3055" y="1109"/>
                  </a:lnTo>
                  <a:lnTo>
                    <a:pt x="2009" y="963"/>
                  </a:lnTo>
                  <a:lnTo>
                    <a:pt x="15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30"/>
            <p:cNvSpPr/>
            <p:nvPr/>
          </p:nvSpPr>
          <p:spPr>
            <a:xfrm>
              <a:off x="6356570" y="1299607"/>
              <a:ext cx="209053" cy="198997"/>
            </a:xfrm>
            <a:custGeom>
              <a:rect b="b" l="l" r="r" t="t"/>
              <a:pathLst>
                <a:path extrusionOk="0" h="2909" w="3056">
                  <a:moveTo>
                    <a:pt x="1528" y="0"/>
                  </a:moveTo>
                  <a:lnTo>
                    <a:pt x="1067" y="963"/>
                  </a:lnTo>
                  <a:lnTo>
                    <a:pt x="0" y="1109"/>
                  </a:lnTo>
                  <a:lnTo>
                    <a:pt x="774" y="1841"/>
                  </a:lnTo>
                  <a:lnTo>
                    <a:pt x="586" y="2908"/>
                  </a:lnTo>
                  <a:lnTo>
                    <a:pt x="1528" y="2406"/>
                  </a:lnTo>
                  <a:lnTo>
                    <a:pt x="2469" y="2908"/>
                  </a:lnTo>
                  <a:lnTo>
                    <a:pt x="2281" y="1841"/>
                  </a:lnTo>
                  <a:lnTo>
                    <a:pt x="3055" y="1109"/>
                  </a:lnTo>
                  <a:lnTo>
                    <a:pt x="2009" y="963"/>
                  </a:lnTo>
                  <a:lnTo>
                    <a:pt x="15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30"/>
            <p:cNvSpPr/>
            <p:nvPr/>
          </p:nvSpPr>
          <p:spPr>
            <a:xfrm>
              <a:off x="6691145" y="1299607"/>
              <a:ext cx="209053" cy="198997"/>
            </a:xfrm>
            <a:custGeom>
              <a:rect b="b" l="l" r="r" t="t"/>
              <a:pathLst>
                <a:path extrusionOk="0" h="2909" w="3056">
                  <a:moveTo>
                    <a:pt x="1528" y="0"/>
                  </a:moveTo>
                  <a:lnTo>
                    <a:pt x="1067" y="963"/>
                  </a:lnTo>
                  <a:lnTo>
                    <a:pt x="0" y="1109"/>
                  </a:lnTo>
                  <a:lnTo>
                    <a:pt x="774" y="1841"/>
                  </a:lnTo>
                  <a:lnTo>
                    <a:pt x="586" y="2908"/>
                  </a:lnTo>
                  <a:lnTo>
                    <a:pt x="1528" y="2406"/>
                  </a:lnTo>
                  <a:lnTo>
                    <a:pt x="2469" y="2908"/>
                  </a:lnTo>
                  <a:lnTo>
                    <a:pt x="2281" y="1841"/>
                  </a:lnTo>
                  <a:lnTo>
                    <a:pt x="3055" y="1109"/>
                  </a:lnTo>
                  <a:lnTo>
                    <a:pt x="2009" y="963"/>
                  </a:lnTo>
                  <a:lnTo>
                    <a:pt x="15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30"/>
            <p:cNvSpPr/>
            <p:nvPr/>
          </p:nvSpPr>
          <p:spPr>
            <a:xfrm>
              <a:off x="7025720" y="1299607"/>
              <a:ext cx="209053" cy="198997"/>
            </a:xfrm>
            <a:custGeom>
              <a:rect b="b" l="l" r="r" t="t"/>
              <a:pathLst>
                <a:path extrusionOk="0" h="2909" w="3056">
                  <a:moveTo>
                    <a:pt x="1528" y="0"/>
                  </a:moveTo>
                  <a:lnTo>
                    <a:pt x="1067" y="963"/>
                  </a:lnTo>
                  <a:lnTo>
                    <a:pt x="0" y="1109"/>
                  </a:lnTo>
                  <a:lnTo>
                    <a:pt x="774" y="1841"/>
                  </a:lnTo>
                  <a:lnTo>
                    <a:pt x="586" y="2908"/>
                  </a:lnTo>
                  <a:lnTo>
                    <a:pt x="1528" y="2406"/>
                  </a:lnTo>
                  <a:lnTo>
                    <a:pt x="2469" y="2908"/>
                  </a:lnTo>
                  <a:lnTo>
                    <a:pt x="2281" y="1841"/>
                  </a:lnTo>
                  <a:lnTo>
                    <a:pt x="3055" y="1109"/>
                  </a:lnTo>
                  <a:lnTo>
                    <a:pt x="2009" y="963"/>
                  </a:lnTo>
                  <a:lnTo>
                    <a:pt x="15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30"/>
            <p:cNvSpPr/>
            <p:nvPr/>
          </p:nvSpPr>
          <p:spPr>
            <a:xfrm>
              <a:off x="7360295" y="1299607"/>
              <a:ext cx="209053" cy="198997"/>
            </a:xfrm>
            <a:custGeom>
              <a:rect b="b" l="l" r="r" t="t"/>
              <a:pathLst>
                <a:path extrusionOk="0" h="2909" w="3056">
                  <a:moveTo>
                    <a:pt x="1528" y="0"/>
                  </a:moveTo>
                  <a:lnTo>
                    <a:pt x="1067" y="963"/>
                  </a:lnTo>
                  <a:lnTo>
                    <a:pt x="0" y="1109"/>
                  </a:lnTo>
                  <a:lnTo>
                    <a:pt x="774" y="1841"/>
                  </a:lnTo>
                  <a:lnTo>
                    <a:pt x="586" y="2908"/>
                  </a:lnTo>
                  <a:lnTo>
                    <a:pt x="1528" y="2406"/>
                  </a:lnTo>
                  <a:lnTo>
                    <a:pt x="2469" y="2908"/>
                  </a:lnTo>
                  <a:lnTo>
                    <a:pt x="2281" y="1841"/>
                  </a:lnTo>
                  <a:lnTo>
                    <a:pt x="3055" y="1109"/>
                  </a:lnTo>
                  <a:lnTo>
                    <a:pt x="2009" y="963"/>
                  </a:lnTo>
                  <a:lnTo>
                    <a:pt x="15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30"/>
            <p:cNvSpPr/>
            <p:nvPr/>
          </p:nvSpPr>
          <p:spPr>
            <a:xfrm>
              <a:off x="7694870" y="1299832"/>
              <a:ext cx="209053" cy="198997"/>
            </a:xfrm>
            <a:custGeom>
              <a:rect b="b" l="l" r="r" t="t"/>
              <a:pathLst>
                <a:path extrusionOk="0" h="2909" w="3056">
                  <a:moveTo>
                    <a:pt x="1528" y="0"/>
                  </a:moveTo>
                  <a:lnTo>
                    <a:pt x="1067" y="963"/>
                  </a:lnTo>
                  <a:lnTo>
                    <a:pt x="0" y="1109"/>
                  </a:lnTo>
                  <a:lnTo>
                    <a:pt x="774" y="1841"/>
                  </a:lnTo>
                  <a:lnTo>
                    <a:pt x="586" y="2908"/>
                  </a:lnTo>
                  <a:lnTo>
                    <a:pt x="1528" y="2406"/>
                  </a:lnTo>
                  <a:lnTo>
                    <a:pt x="2469" y="2908"/>
                  </a:lnTo>
                  <a:lnTo>
                    <a:pt x="2281" y="1841"/>
                  </a:lnTo>
                  <a:lnTo>
                    <a:pt x="3055" y="1109"/>
                  </a:lnTo>
                  <a:lnTo>
                    <a:pt x="2009" y="963"/>
                  </a:lnTo>
                  <a:lnTo>
                    <a:pt x="15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30"/>
            <p:cNvSpPr/>
            <p:nvPr/>
          </p:nvSpPr>
          <p:spPr>
            <a:xfrm>
              <a:off x="8029445" y="1299832"/>
              <a:ext cx="209053" cy="198997"/>
            </a:xfrm>
            <a:custGeom>
              <a:rect b="b" l="l" r="r" t="t"/>
              <a:pathLst>
                <a:path extrusionOk="0" h="2909" w="3056">
                  <a:moveTo>
                    <a:pt x="1528" y="0"/>
                  </a:moveTo>
                  <a:lnTo>
                    <a:pt x="1067" y="963"/>
                  </a:lnTo>
                  <a:lnTo>
                    <a:pt x="0" y="1109"/>
                  </a:lnTo>
                  <a:lnTo>
                    <a:pt x="774" y="1841"/>
                  </a:lnTo>
                  <a:lnTo>
                    <a:pt x="586" y="2908"/>
                  </a:lnTo>
                  <a:lnTo>
                    <a:pt x="1528" y="2406"/>
                  </a:lnTo>
                  <a:lnTo>
                    <a:pt x="2469" y="2908"/>
                  </a:lnTo>
                  <a:lnTo>
                    <a:pt x="2281" y="1841"/>
                  </a:lnTo>
                  <a:lnTo>
                    <a:pt x="3055" y="1109"/>
                  </a:lnTo>
                  <a:lnTo>
                    <a:pt x="2009" y="963"/>
                  </a:lnTo>
                  <a:lnTo>
                    <a:pt x="15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39"/>
          <p:cNvSpPr txBox="1"/>
          <p:nvPr>
            <p:ph type="title"/>
          </p:nvPr>
        </p:nvSpPr>
        <p:spPr>
          <a:xfrm>
            <a:off x="720000" y="542381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 Diagram - Kaushal</a:t>
            </a:r>
            <a:endParaRPr/>
          </a:p>
        </p:txBody>
      </p:sp>
      <p:pic>
        <p:nvPicPr>
          <p:cNvPr id="425" name="Google Shape;42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5125" y="1729825"/>
            <a:ext cx="4600701" cy="2879999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39"/>
          <p:cNvSpPr txBox="1"/>
          <p:nvPr/>
        </p:nvSpPr>
        <p:spPr>
          <a:xfrm>
            <a:off x="340450" y="1196175"/>
            <a:ext cx="8198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https://github.com/sanjeev-khannan/Reviewer/blob/main/Project%20Documents/Team4_ActivityDiagram_v3.pptx</a:t>
            </a:r>
            <a:endParaRPr sz="12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40"/>
          <p:cNvSpPr txBox="1"/>
          <p:nvPr>
            <p:ph type="title"/>
          </p:nvPr>
        </p:nvSpPr>
        <p:spPr>
          <a:xfrm>
            <a:off x="720000" y="542381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Data-Flow Diagrams- Logical, Physical - Vignan</a:t>
            </a:r>
            <a:endParaRPr/>
          </a:p>
        </p:txBody>
      </p:sp>
      <p:sp>
        <p:nvSpPr>
          <p:cNvPr id="432" name="Google Shape;432;p40"/>
          <p:cNvSpPr txBox="1"/>
          <p:nvPr/>
        </p:nvSpPr>
        <p:spPr>
          <a:xfrm>
            <a:off x="349350" y="1169550"/>
            <a:ext cx="8445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https://github.com/sanjeev-khannan/Reviewer/blob/main/Project%20Documents/Team4_DataFlowDiagram_v2.pptx</a:t>
            </a:r>
            <a:endParaRPr sz="1100"/>
          </a:p>
        </p:txBody>
      </p:sp>
      <p:pic>
        <p:nvPicPr>
          <p:cNvPr id="433" name="Google Shape;43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9350" y="1523550"/>
            <a:ext cx="4109800" cy="331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Google Shape;434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4850" y="1523550"/>
            <a:ext cx="4109800" cy="3315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41"/>
          <p:cNvSpPr txBox="1"/>
          <p:nvPr>
            <p:ph type="title"/>
          </p:nvPr>
        </p:nvSpPr>
        <p:spPr>
          <a:xfrm>
            <a:off x="720000" y="542381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Functional Requirements(User Stories) - Nayan </a:t>
            </a:r>
            <a:endParaRPr/>
          </a:p>
        </p:txBody>
      </p:sp>
      <p:sp>
        <p:nvSpPr>
          <p:cNvPr id="440" name="Google Shape;440;p41"/>
          <p:cNvSpPr txBox="1"/>
          <p:nvPr/>
        </p:nvSpPr>
        <p:spPr>
          <a:xfrm>
            <a:off x="282900" y="1169550"/>
            <a:ext cx="8578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https://github.com/sanjeev-khannan/Reviewer/blob/main/Project%20Documents/Team4_Functional%20Requirements_User%20Stories_v2.xlsx</a:t>
            </a:r>
            <a:endParaRPr sz="1000"/>
          </a:p>
        </p:txBody>
      </p:sp>
      <p:pic>
        <p:nvPicPr>
          <p:cNvPr id="441" name="Google Shape;44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2900" y="1562725"/>
            <a:ext cx="8578202" cy="3203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42"/>
          <p:cNvSpPr txBox="1"/>
          <p:nvPr>
            <p:ph type="title"/>
          </p:nvPr>
        </p:nvSpPr>
        <p:spPr>
          <a:xfrm>
            <a:off x="720000" y="542381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 Diagrams - Vignan</a:t>
            </a:r>
            <a:endParaRPr/>
          </a:p>
        </p:txBody>
      </p:sp>
      <p:sp>
        <p:nvSpPr>
          <p:cNvPr id="447" name="Google Shape;447;p42"/>
          <p:cNvSpPr txBox="1"/>
          <p:nvPr/>
        </p:nvSpPr>
        <p:spPr>
          <a:xfrm>
            <a:off x="261000" y="1166025"/>
            <a:ext cx="8622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https://github.com/sanjeev-khannan/Reviewer/blob/main/Project%20Documents/Team4_ClassDiagram_v2.pptx</a:t>
            </a:r>
            <a:endParaRPr sz="1100"/>
          </a:p>
        </p:txBody>
      </p:sp>
      <p:pic>
        <p:nvPicPr>
          <p:cNvPr id="448" name="Google Shape;448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6725" y="1520025"/>
            <a:ext cx="3650575" cy="3318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43"/>
          <p:cNvSpPr txBox="1"/>
          <p:nvPr>
            <p:ph type="title"/>
          </p:nvPr>
        </p:nvSpPr>
        <p:spPr>
          <a:xfrm>
            <a:off x="720000" y="542381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Sequence Diagram - Vignan</a:t>
            </a:r>
            <a:endParaRPr/>
          </a:p>
        </p:txBody>
      </p:sp>
      <p:pic>
        <p:nvPicPr>
          <p:cNvPr id="454" name="Google Shape;45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450" y="1775850"/>
            <a:ext cx="3993348" cy="2557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55" name="Google Shape;455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7025" y="1775850"/>
            <a:ext cx="4260175" cy="2557949"/>
          </a:xfrm>
          <a:prstGeom prst="rect">
            <a:avLst/>
          </a:prstGeom>
          <a:noFill/>
          <a:ln>
            <a:noFill/>
          </a:ln>
        </p:spPr>
      </p:pic>
      <p:sp>
        <p:nvSpPr>
          <p:cNvPr id="456" name="Google Shape;456;p43"/>
          <p:cNvSpPr txBox="1"/>
          <p:nvPr/>
        </p:nvSpPr>
        <p:spPr>
          <a:xfrm>
            <a:off x="386450" y="1214550"/>
            <a:ext cx="8161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https://github.com/sanjeev-khannan/Reviewer/blob/main/Project%20Documents/Team4_SequenceDiagram_v4.pptx</a:t>
            </a:r>
            <a:endParaRPr sz="12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44"/>
          <p:cNvSpPr txBox="1"/>
          <p:nvPr>
            <p:ph type="title"/>
          </p:nvPr>
        </p:nvSpPr>
        <p:spPr>
          <a:xfrm>
            <a:off x="643800" y="542375"/>
            <a:ext cx="81927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ER Diagram(Conceptual, Logical) - Vaibhav</a:t>
            </a:r>
            <a:endParaRPr/>
          </a:p>
        </p:txBody>
      </p:sp>
      <p:sp>
        <p:nvSpPr>
          <p:cNvPr id="462" name="Google Shape;462;p44"/>
          <p:cNvSpPr txBox="1"/>
          <p:nvPr/>
        </p:nvSpPr>
        <p:spPr>
          <a:xfrm>
            <a:off x="475650" y="1174125"/>
            <a:ext cx="8192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https://github.com/sanjeev-khannan/Reviewer/blob/main/Project%20Documents/Team4_ERDiagrams_v3.pptx</a:t>
            </a:r>
            <a:endParaRPr sz="1100"/>
          </a:p>
        </p:txBody>
      </p:sp>
      <p:pic>
        <p:nvPicPr>
          <p:cNvPr id="463" name="Google Shape;463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175" y="1587175"/>
            <a:ext cx="4513802" cy="3251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64" name="Google Shape;464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96975" y="1587175"/>
            <a:ext cx="4042224" cy="325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45"/>
          <p:cNvSpPr txBox="1"/>
          <p:nvPr>
            <p:ph type="title"/>
          </p:nvPr>
        </p:nvSpPr>
        <p:spPr>
          <a:xfrm>
            <a:off x="720000" y="542381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Specification - Kaushal</a:t>
            </a:r>
            <a:endParaRPr/>
          </a:p>
        </p:txBody>
      </p:sp>
      <p:pic>
        <p:nvPicPr>
          <p:cNvPr id="470" name="Google Shape;470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2850" y="1987650"/>
            <a:ext cx="8238300" cy="2789225"/>
          </a:xfrm>
          <a:prstGeom prst="rect">
            <a:avLst/>
          </a:prstGeom>
          <a:noFill/>
          <a:ln>
            <a:noFill/>
          </a:ln>
        </p:spPr>
      </p:pic>
      <p:sp>
        <p:nvSpPr>
          <p:cNvPr id="471" name="Google Shape;471;p45"/>
          <p:cNvSpPr txBox="1"/>
          <p:nvPr/>
        </p:nvSpPr>
        <p:spPr>
          <a:xfrm>
            <a:off x="239250" y="1203025"/>
            <a:ext cx="8665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https://github.com/sanjeev-khannan/Reviewer/blob/main/Project%20Documents/Team4_ReferenceTableSpecifications_v1.xlsx</a:t>
            </a:r>
            <a:endParaRPr sz="11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46"/>
          <p:cNvSpPr txBox="1"/>
          <p:nvPr>
            <p:ph type="title"/>
          </p:nvPr>
        </p:nvSpPr>
        <p:spPr>
          <a:xfrm>
            <a:off x="720000" y="542381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GitHub Repo - Sanjeev</a:t>
            </a:r>
            <a:endParaRPr/>
          </a:p>
        </p:txBody>
      </p:sp>
      <p:sp>
        <p:nvSpPr>
          <p:cNvPr id="477" name="Google Shape;477;p46"/>
          <p:cNvSpPr txBox="1"/>
          <p:nvPr/>
        </p:nvSpPr>
        <p:spPr>
          <a:xfrm>
            <a:off x="913500" y="1215225"/>
            <a:ext cx="7510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naheim"/>
                <a:ea typeface="Anaheim"/>
                <a:cs typeface="Anaheim"/>
                <a:sym typeface="Anaheim"/>
              </a:rPr>
              <a:t>https://github.com/sanjeev-khannan/Reviewer/blob/main/Project%20Documents/Team4_Reviewer_GitHub.pptx</a:t>
            </a: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478" name="Google Shape;478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9750" y="2865425"/>
            <a:ext cx="2061701" cy="1877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79" name="Google Shape;479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3050" y="1830823"/>
            <a:ext cx="3145677" cy="95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0" name="Google Shape;480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18896" y="1575425"/>
            <a:ext cx="2968076" cy="3253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47"/>
          <p:cNvSpPr txBox="1"/>
          <p:nvPr>
            <p:ph type="title"/>
          </p:nvPr>
        </p:nvSpPr>
        <p:spPr>
          <a:xfrm>
            <a:off x="720000" y="542381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 Plan - Kaushal</a:t>
            </a:r>
            <a:endParaRPr/>
          </a:p>
        </p:txBody>
      </p:sp>
      <p:sp>
        <p:nvSpPr>
          <p:cNvPr id="486" name="Google Shape;486;p47"/>
          <p:cNvSpPr txBox="1"/>
          <p:nvPr/>
        </p:nvSpPr>
        <p:spPr>
          <a:xfrm>
            <a:off x="666500" y="1115075"/>
            <a:ext cx="8436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https://github.com/sanjeev-khannan/Reviewer/blob/main/Project%20Documents/Team4_TestPlan_v1.docx</a:t>
            </a:r>
            <a:endParaRPr sz="1100"/>
          </a:p>
        </p:txBody>
      </p:sp>
      <p:pic>
        <p:nvPicPr>
          <p:cNvPr id="487" name="Google Shape;487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1875" y="1484375"/>
            <a:ext cx="3306799" cy="3354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488" name="Google Shape;488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53350" y="1484375"/>
            <a:ext cx="3306801" cy="3354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48"/>
          <p:cNvSpPr txBox="1"/>
          <p:nvPr>
            <p:ph type="title"/>
          </p:nvPr>
        </p:nvSpPr>
        <p:spPr>
          <a:xfrm>
            <a:off x="720000" y="542381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Application Demo - Sanjeev</a:t>
            </a:r>
            <a:endParaRPr/>
          </a:p>
        </p:txBody>
      </p:sp>
      <p:pic>
        <p:nvPicPr>
          <p:cNvPr id="494" name="Google Shape;494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8200" y="1369651"/>
            <a:ext cx="5416950" cy="3084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31"/>
          <p:cNvSpPr txBox="1"/>
          <p:nvPr>
            <p:ph type="title"/>
          </p:nvPr>
        </p:nvSpPr>
        <p:spPr>
          <a:xfrm>
            <a:off x="720000" y="542381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Plan</a:t>
            </a:r>
            <a:endParaRPr/>
          </a:p>
        </p:txBody>
      </p:sp>
      <p:pic>
        <p:nvPicPr>
          <p:cNvPr id="364" name="Google Shape;36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2350" y="1586325"/>
            <a:ext cx="6189952" cy="3146350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p31"/>
          <p:cNvSpPr txBox="1"/>
          <p:nvPr/>
        </p:nvSpPr>
        <p:spPr>
          <a:xfrm>
            <a:off x="750450" y="1181350"/>
            <a:ext cx="7643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https://github.com/sanjeev-khannan/Reviewer/blob/main/Project%20Documents/Team4_ProjectPlan_v14.xlsx</a:t>
            </a:r>
            <a:endParaRPr sz="10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32"/>
          <p:cNvSpPr txBox="1"/>
          <p:nvPr>
            <p:ph type="title"/>
          </p:nvPr>
        </p:nvSpPr>
        <p:spPr>
          <a:xfrm>
            <a:off x="720000" y="542381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PID DOCUMENT</a:t>
            </a:r>
            <a:endParaRPr/>
          </a:p>
        </p:txBody>
      </p:sp>
      <p:sp>
        <p:nvSpPr>
          <p:cNvPr id="371" name="Google Shape;371;p32"/>
          <p:cNvSpPr txBox="1"/>
          <p:nvPr/>
        </p:nvSpPr>
        <p:spPr>
          <a:xfrm>
            <a:off x="480025" y="1221475"/>
            <a:ext cx="8279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Anaheim"/>
                <a:ea typeface="Anaheim"/>
                <a:cs typeface="Anaheim"/>
                <a:sym typeface="Anaheim"/>
              </a:rPr>
              <a:t>https://github.com/sanjeev-khannan/Reviewer/blob/main/Project%20Documents/Team4_ProjectInitiationDocument_v3.docx</a:t>
            </a:r>
            <a:endParaRPr sz="1200"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372" name="Google Shape;37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6250" y="1697175"/>
            <a:ext cx="4335176" cy="304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33"/>
          <p:cNvSpPr txBox="1"/>
          <p:nvPr>
            <p:ph type="title"/>
          </p:nvPr>
        </p:nvSpPr>
        <p:spPr>
          <a:xfrm>
            <a:off x="720000" y="542381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BRM DIAGRAM, USER ROLES - Bisheng</a:t>
            </a:r>
            <a:endParaRPr/>
          </a:p>
        </p:txBody>
      </p:sp>
      <p:pic>
        <p:nvPicPr>
          <p:cNvPr id="378" name="Google Shape;37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7975" y="1787452"/>
            <a:ext cx="4672824" cy="2788125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33"/>
          <p:cNvSpPr txBox="1"/>
          <p:nvPr/>
        </p:nvSpPr>
        <p:spPr>
          <a:xfrm>
            <a:off x="367975" y="1295875"/>
            <a:ext cx="84393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Anaheim"/>
                <a:ea typeface="Anaheim"/>
                <a:cs typeface="Anaheim"/>
                <a:sym typeface="Anaheim"/>
              </a:rPr>
              <a:t>https://github.com/sanjeev-khannan/Reviewer/blob/main/Project%20Documents/Team4_BRMDiagram_v4.pptx</a:t>
            </a:r>
            <a:endParaRPr sz="1300"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380" name="Google Shape;380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13225" y="2013550"/>
            <a:ext cx="3633949" cy="2186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34"/>
          <p:cNvSpPr txBox="1"/>
          <p:nvPr>
            <p:ph type="title"/>
          </p:nvPr>
        </p:nvSpPr>
        <p:spPr>
          <a:xfrm>
            <a:off x="720000" y="542381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CONTEXT DIAGRAM - Sai Kiran</a:t>
            </a:r>
            <a:endParaRPr/>
          </a:p>
        </p:txBody>
      </p:sp>
      <p:pic>
        <p:nvPicPr>
          <p:cNvPr id="386" name="Google Shape;38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3963" y="1695825"/>
            <a:ext cx="4111225" cy="3129325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34"/>
          <p:cNvSpPr txBox="1"/>
          <p:nvPr/>
        </p:nvSpPr>
        <p:spPr>
          <a:xfrm>
            <a:off x="343975" y="1263875"/>
            <a:ext cx="8479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Anaheim"/>
                <a:ea typeface="Anaheim"/>
                <a:cs typeface="Anaheim"/>
                <a:sym typeface="Anaheim"/>
              </a:rPr>
              <a:t>https://github.com/sanjeev-khannan/Reviewer/blob/main/Project%20Documents/Team4_ContextDiagram_v3.pptx</a:t>
            </a:r>
            <a:endParaRPr sz="1300"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388" name="Google Shape;388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55188" y="1743800"/>
            <a:ext cx="4384012" cy="25163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5"/>
          <p:cNvSpPr txBox="1"/>
          <p:nvPr>
            <p:ph type="title"/>
          </p:nvPr>
        </p:nvSpPr>
        <p:spPr>
          <a:xfrm>
            <a:off x="720000" y="542381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ARCHITECTURE DIAGRAM - Bisheng</a:t>
            </a:r>
            <a:endParaRPr/>
          </a:p>
        </p:txBody>
      </p:sp>
      <p:sp>
        <p:nvSpPr>
          <p:cNvPr id="394" name="Google Shape;394;p35"/>
          <p:cNvSpPr txBox="1"/>
          <p:nvPr/>
        </p:nvSpPr>
        <p:spPr>
          <a:xfrm>
            <a:off x="335975" y="1263875"/>
            <a:ext cx="84711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Anaheim"/>
                <a:ea typeface="Anaheim"/>
                <a:cs typeface="Anaheim"/>
                <a:sym typeface="Anaheim"/>
              </a:rPr>
              <a:t>https://github.com/sanjeev-khannan/Reviewer/blob/main/Project%20Documents/Team4_ArchitectureDiagram_v1.pptx</a:t>
            </a:r>
            <a:endParaRPr sz="1300"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395" name="Google Shape;39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5975" y="1601175"/>
            <a:ext cx="4172325" cy="3094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p35"/>
          <p:cNvPicPr preferRelativeResize="0"/>
          <p:nvPr/>
        </p:nvPicPr>
        <p:blipFill rotWithShape="1">
          <a:blip r:embed="rId4">
            <a:alphaModFix/>
          </a:blip>
          <a:srcRect b="0" l="2266" r="-4348" t="0"/>
          <a:stretch/>
        </p:blipFill>
        <p:spPr>
          <a:xfrm>
            <a:off x="4564700" y="1797575"/>
            <a:ext cx="4418426" cy="2045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6"/>
          <p:cNvSpPr txBox="1"/>
          <p:nvPr>
            <p:ph type="title"/>
          </p:nvPr>
        </p:nvSpPr>
        <p:spPr>
          <a:xfrm>
            <a:off x="720000" y="542381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Business Requirements - Sanjeev</a:t>
            </a:r>
            <a:endParaRPr/>
          </a:p>
        </p:txBody>
      </p:sp>
      <p:pic>
        <p:nvPicPr>
          <p:cNvPr id="402" name="Google Shape;40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000" y="1481400"/>
            <a:ext cx="3475776" cy="311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9450" y="1481400"/>
            <a:ext cx="3587500" cy="3054825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p36"/>
          <p:cNvSpPr txBox="1"/>
          <p:nvPr/>
        </p:nvSpPr>
        <p:spPr>
          <a:xfrm>
            <a:off x="423275" y="1177775"/>
            <a:ext cx="8078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https://github.com/sanjeev-khannan/Reviewer/blob/main/Project%20Documents/Team4_BusinessRequirements_v3.docx</a:t>
            </a:r>
            <a:endParaRPr sz="11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37"/>
          <p:cNvSpPr txBox="1"/>
          <p:nvPr>
            <p:ph type="title"/>
          </p:nvPr>
        </p:nvSpPr>
        <p:spPr>
          <a:xfrm>
            <a:off x="720000" y="542381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RCT - Kaushal</a:t>
            </a:r>
            <a:endParaRPr/>
          </a:p>
        </p:txBody>
      </p:sp>
      <p:sp>
        <p:nvSpPr>
          <p:cNvPr id="410" name="Google Shape;410;p37"/>
          <p:cNvSpPr txBox="1"/>
          <p:nvPr/>
        </p:nvSpPr>
        <p:spPr>
          <a:xfrm>
            <a:off x="263850" y="1115075"/>
            <a:ext cx="8616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https://github.com/sanjeev-khannan/Reviewer/blob/main/Project%20Documents/Team4_RCT_v8.xlsx</a:t>
            </a:r>
            <a:endParaRPr sz="1100"/>
          </a:p>
        </p:txBody>
      </p:sp>
      <p:pic>
        <p:nvPicPr>
          <p:cNvPr id="411" name="Google Shape;41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800" y="1769700"/>
            <a:ext cx="8240399" cy="2964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38"/>
          <p:cNvSpPr txBox="1"/>
          <p:nvPr>
            <p:ph type="title"/>
          </p:nvPr>
        </p:nvSpPr>
        <p:spPr>
          <a:xfrm>
            <a:off x="720000" y="542381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Case Diagram - Vaibhav</a:t>
            </a:r>
            <a:endParaRPr/>
          </a:p>
        </p:txBody>
      </p:sp>
      <p:pic>
        <p:nvPicPr>
          <p:cNvPr id="417" name="Google Shape;41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9650" y="1722325"/>
            <a:ext cx="4066952" cy="2758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77000" y="1722325"/>
            <a:ext cx="4337802" cy="2758675"/>
          </a:xfrm>
          <a:prstGeom prst="rect">
            <a:avLst/>
          </a:prstGeom>
          <a:noFill/>
          <a:ln>
            <a:noFill/>
          </a:ln>
        </p:spPr>
      </p:pic>
      <p:sp>
        <p:nvSpPr>
          <p:cNvPr id="419" name="Google Shape;419;p38"/>
          <p:cNvSpPr txBox="1"/>
          <p:nvPr/>
        </p:nvSpPr>
        <p:spPr>
          <a:xfrm>
            <a:off x="620100" y="1241700"/>
            <a:ext cx="7903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https://github.com/sanjeev-khannan/Reviewer/blob/main/Project%20Documents/Team4_UseCaseDiagram_v2.pptx</a:t>
            </a:r>
            <a:endParaRPr sz="9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Western Food Restaurant by Slidesgo">
  <a:themeElements>
    <a:clrScheme name="Simple Light">
      <a:dk1>
        <a:srgbClr val="372814"/>
      </a:dk1>
      <a:lt1>
        <a:srgbClr val="F6F0E4"/>
      </a:lt1>
      <a:dk2>
        <a:srgbClr val="BB9F70"/>
      </a:dk2>
      <a:lt2>
        <a:srgbClr val="990000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72814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